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6" r:id="rId2"/>
    <p:sldId id="313" r:id="rId3"/>
    <p:sldId id="314" r:id="rId4"/>
    <p:sldId id="403" r:id="rId5"/>
    <p:sldId id="872" r:id="rId6"/>
    <p:sldId id="487" r:id="rId7"/>
    <p:sldId id="801" r:id="rId8"/>
    <p:sldId id="802" r:id="rId9"/>
    <p:sldId id="803" r:id="rId10"/>
    <p:sldId id="804" r:id="rId11"/>
    <p:sldId id="818" r:id="rId12"/>
    <p:sldId id="805" r:id="rId13"/>
    <p:sldId id="806" r:id="rId14"/>
    <p:sldId id="807" r:id="rId15"/>
    <p:sldId id="808" r:id="rId16"/>
    <p:sldId id="809" r:id="rId17"/>
    <p:sldId id="810" r:id="rId18"/>
    <p:sldId id="811" r:id="rId19"/>
    <p:sldId id="812" r:id="rId20"/>
    <p:sldId id="813" r:id="rId21"/>
    <p:sldId id="814" r:id="rId22"/>
    <p:sldId id="815" r:id="rId23"/>
    <p:sldId id="738" r:id="rId24"/>
    <p:sldId id="741" r:id="rId25"/>
    <p:sldId id="825" r:id="rId26"/>
    <p:sldId id="826" r:id="rId27"/>
    <p:sldId id="940" r:id="rId28"/>
    <p:sldId id="751" r:id="rId29"/>
    <p:sldId id="941" r:id="rId30"/>
    <p:sldId id="890" r:id="rId31"/>
    <p:sldId id="892" r:id="rId32"/>
    <p:sldId id="779" r:id="rId33"/>
    <p:sldId id="784" r:id="rId34"/>
    <p:sldId id="792" r:id="rId35"/>
    <p:sldId id="793" r:id="rId36"/>
    <p:sldId id="909" r:id="rId37"/>
    <p:sldId id="942" r:id="rId38"/>
    <p:sldId id="943" r:id="rId39"/>
    <p:sldId id="944" r:id="rId40"/>
    <p:sldId id="833" r:id="rId41"/>
    <p:sldId id="834" r:id="rId42"/>
    <p:sldId id="937" r:id="rId43"/>
    <p:sldId id="830" r:id="rId44"/>
    <p:sldId id="840" r:id="rId45"/>
    <p:sldId id="945" r:id="rId46"/>
    <p:sldId id="274" r:id="rId47"/>
    <p:sldId id="298" r:id="rId48"/>
    <p:sldId id="297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C1A39107-0759-4809-9AD0-8CE9F7A85E19}"/>
    <pc:docChg chg="custSel addSld delSld modSld">
      <pc:chgData name="Wittman, Barry" userId="bff186cd-6ce8-41ba-8e8c-e85cdef216de" providerId="ADAL" clId="{C1A39107-0759-4809-9AD0-8CE9F7A85E19}" dt="2026-04-19T21:24:12.167" v="697"/>
      <pc:docMkLst>
        <pc:docMk/>
      </pc:docMkLst>
      <pc:sldChg chg="modSp">
        <pc:chgData name="Wittman, Barry" userId="bff186cd-6ce8-41ba-8e8c-e85cdef216de" providerId="ADAL" clId="{C1A39107-0759-4809-9AD0-8CE9F7A85E19}" dt="2026-04-19T21:07:22.941" v="7" actId="20577"/>
        <pc:sldMkLst>
          <pc:docMk/>
          <pc:sldMk cId="0" sldId="256"/>
        </pc:sldMkLst>
        <pc:spChg chg="mod">
          <ac:chgData name="Wittman, Barry" userId="bff186cd-6ce8-41ba-8e8c-e85cdef216de" providerId="ADAL" clId="{C1A39107-0759-4809-9AD0-8CE9F7A85E19}" dt="2026-04-19T21:07:22.941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C1A39107-0759-4809-9AD0-8CE9F7A85E19}" dt="2026-04-19T21:24:12.167" v="697"/>
        <pc:sldMkLst>
          <pc:docMk/>
          <pc:sldMk cId="0" sldId="297"/>
        </pc:sldMkLst>
        <pc:spChg chg="mod">
          <ac:chgData name="Wittman, Barry" userId="bff186cd-6ce8-41ba-8e8c-e85cdef216de" providerId="ADAL" clId="{C1A39107-0759-4809-9AD0-8CE9F7A85E19}" dt="2026-04-19T21:24:07.149" v="695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C1A39107-0759-4809-9AD0-8CE9F7A85E19}" dt="2026-04-19T21:23:06.437" v="683" actId="20577"/>
        <pc:sldMkLst>
          <pc:docMk/>
          <pc:sldMk cId="0" sldId="298"/>
        </pc:sldMkLst>
        <pc:spChg chg="mod">
          <ac:chgData name="Wittman, Barry" userId="bff186cd-6ce8-41ba-8e8c-e85cdef216de" providerId="ADAL" clId="{C1A39107-0759-4809-9AD0-8CE9F7A85E19}" dt="2026-04-19T21:23:06.437" v="68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C1A39107-0759-4809-9AD0-8CE9F7A85E19}" dt="2026-04-19T21:07:45.924" v="50" actId="20577"/>
        <pc:sldMkLst>
          <pc:docMk/>
          <pc:sldMk cId="0" sldId="313"/>
        </pc:sldMkLst>
        <pc:spChg chg="mod">
          <ac:chgData name="Wittman, Barry" userId="bff186cd-6ce8-41ba-8e8c-e85cdef216de" providerId="ADAL" clId="{C1A39107-0759-4809-9AD0-8CE9F7A85E19}" dt="2026-04-19T21:07:45.924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C1A39107-0759-4809-9AD0-8CE9F7A85E19}" dt="2026-04-19T21:12:51.353" v="129" actId="1035"/>
        <pc:sldMkLst>
          <pc:docMk/>
          <pc:sldMk cId="2944387994" sldId="872"/>
        </pc:sldMkLst>
        <pc:spChg chg="mod">
          <ac:chgData name="Wittman, Barry" userId="bff186cd-6ce8-41ba-8e8c-e85cdef216de" providerId="ADAL" clId="{C1A39107-0759-4809-9AD0-8CE9F7A85E19}" dt="2026-04-19T21:12:37.715" v="118" actId="403"/>
          <ac:spMkLst>
            <pc:docMk/>
            <pc:sldMk cId="2944387994" sldId="872"/>
            <ac:spMk id="5" creationId="{00000000-0000-0000-0000-000000000000}"/>
          </ac:spMkLst>
        </pc:spChg>
        <pc:picChg chg="mod">
          <ac:chgData name="Wittman, Barry" userId="bff186cd-6ce8-41ba-8e8c-e85cdef216de" providerId="ADAL" clId="{C1A39107-0759-4809-9AD0-8CE9F7A85E19}" dt="2026-04-19T21:12:51.353" v="129" actId="1035"/>
          <ac:picMkLst>
            <pc:docMk/>
            <pc:sldMk cId="2944387994" sldId="872"/>
            <ac:picMk id="30721" creationId="{00000000-0000-0000-0000-000000000000}"/>
          </ac:picMkLst>
        </pc:picChg>
        <pc:picChg chg="mod">
          <ac:chgData name="Wittman, Barry" userId="bff186cd-6ce8-41ba-8e8c-e85cdef216de" providerId="ADAL" clId="{C1A39107-0759-4809-9AD0-8CE9F7A85E19}" dt="2026-04-19T21:12:51.353" v="129" actId="1035"/>
          <ac:picMkLst>
            <pc:docMk/>
            <pc:sldMk cId="2944387994" sldId="872"/>
            <ac:picMk id="30722" creationId="{00000000-0000-0000-0000-000000000000}"/>
          </ac:picMkLst>
        </pc:picChg>
      </pc:sldChg>
    </pc:docChg>
  </pc:docChgLst>
  <pc:docChgLst>
    <pc:chgData name="Wittman, Barry" userId="bff186cd-6ce8-41ba-8e8c-e85cdef216de" providerId="ADAL" clId="{8D8AE602-DA78-43F3-834B-32F5CE859408}"/>
    <pc:docChg chg="undo custSel addSld delSld modSld">
      <pc:chgData name="Wittman, Barry" userId="bff186cd-6ce8-41ba-8e8c-e85cdef216de" providerId="ADAL" clId="{8D8AE602-DA78-43F3-834B-32F5CE859408}" dt="2026-04-21T20:27:11.687" v="992" actId="20577"/>
      <pc:docMkLst>
        <pc:docMk/>
      </pc:docMkLst>
      <pc:sldChg chg="modSp">
        <pc:chgData name="Wittman, Barry" userId="bff186cd-6ce8-41ba-8e8c-e85cdef216de" providerId="ADAL" clId="{8D8AE602-DA78-43F3-834B-32F5CE859408}" dt="2026-04-21T19:55:04.321" v="18" actId="20577"/>
        <pc:sldMkLst>
          <pc:docMk/>
          <pc:sldMk cId="0" sldId="256"/>
        </pc:sldMkLst>
        <pc:spChg chg="mod">
          <ac:chgData name="Wittman, Barry" userId="bff186cd-6ce8-41ba-8e8c-e85cdef216de" providerId="ADAL" clId="{8D8AE602-DA78-43F3-834B-32F5CE859408}" dt="2026-04-21T19:55:04.321" v="1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D8AE602-DA78-43F3-834B-32F5CE859408}" dt="2026-04-21T20:27:11.687" v="992" actId="20577"/>
        <pc:sldMkLst>
          <pc:docMk/>
          <pc:sldMk cId="0" sldId="297"/>
        </pc:sldMkLst>
        <pc:spChg chg="mod">
          <ac:chgData name="Wittman, Barry" userId="bff186cd-6ce8-41ba-8e8c-e85cdef216de" providerId="ADAL" clId="{8D8AE602-DA78-43F3-834B-32F5CE859408}" dt="2026-04-21T20:27:11.687" v="992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8D8AE602-DA78-43F3-834B-32F5CE859408}" dt="2026-04-21T20:23:29.716" v="628" actId="20577"/>
        <pc:sldMkLst>
          <pc:docMk/>
          <pc:sldMk cId="0" sldId="298"/>
        </pc:sldMkLst>
        <pc:spChg chg="mod">
          <ac:chgData name="Wittman, Barry" userId="bff186cd-6ce8-41ba-8e8c-e85cdef216de" providerId="ADAL" clId="{8D8AE602-DA78-43F3-834B-32F5CE859408}" dt="2026-04-21T20:23:29.716" v="628" actId="20577"/>
          <ac:spMkLst>
            <pc:docMk/>
            <pc:sldMk cId="0" sldId="298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D8AE602-DA78-43F3-834B-32F5CE859408}" dt="2026-04-21T20:07:05.181" v="423" actId="2696"/>
        <pc:sldMkLst>
          <pc:docMk/>
          <pc:sldMk cId="3967149248" sldId="593"/>
        </pc:sldMkLst>
      </pc:sldChg>
      <pc:sldChg chg="del">
        <pc:chgData name="Wittman, Barry" userId="bff186cd-6ce8-41ba-8e8c-e85cdef216de" providerId="ADAL" clId="{8D8AE602-DA78-43F3-834B-32F5CE859408}" dt="2026-04-21T20:07:05.503" v="428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8D8AE602-DA78-43F3-834B-32F5CE859408}" dt="2026-04-21T20:07:05.754" v="429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8D8AE602-DA78-43F3-834B-32F5CE859408}" dt="2026-04-21T20:07:04.622" v="420" actId="2696"/>
        <pc:sldMkLst>
          <pc:docMk/>
          <pc:sldMk cId="2389533675" sldId="632"/>
        </pc:sldMkLst>
      </pc:sldChg>
      <pc:sldChg chg="del">
        <pc:chgData name="Wittman, Barry" userId="bff186cd-6ce8-41ba-8e8c-e85cdef216de" providerId="ADAL" clId="{8D8AE602-DA78-43F3-834B-32F5CE859408}" dt="2026-04-21T20:07:04.637" v="421" actId="2696"/>
        <pc:sldMkLst>
          <pc:docMk/>
          <pc:sldMk cId="223283764" sldId="633"/>
        </pc:sldMkLst>
      </pc:sldChg>
      <pc:sldChg chg="del">
        <pc:chgData name="Wittman, Barry" userId="bff186cd-6ce8-41ba-8e8c-e85cdef216de" providerId="ADAL" clId="{8D8AE602-DA78-43F3-834B-32F5CE859408}" dt="2026-04-21T20:07:04.905" v="422" actId="2696"/>
        <pc:sldMkLst>
          <pc:docMk/>
          <pc:sldMk cId="1998050189" sldId="634"/>
        </pc:sldMkLst>
      </pc:sldChg>
      <pc:sldChg chg="del">
        <pc:chgData name="Wittman, Barry" userId="bff186cd-6ce8-41ba-8e8c-e85cdef216de" providerId="ADAL" clId="{8D8AE602-DA78-43F3-834B-32F5CE859408}" dt="2026-04-21T20:07:05.260" v="425" actId="2696"/>
        <pc:sldMkLst>
          <pc:docMk/>
          <pc:sldMk cId="1493757330" sldId="636"/>
        </pc:sldMkLst>
      </pc:sldChg>
      <pc:sldChg chg="del">
        <pc:chgData name="Wittman, Barry" userId="bff186cd-6ce8-41ba-8e8c-e85cdef216de" providerId="ADAL" clId="{8D8AE602-DA78-43F3-834B-32F5CE859408}" dt="2026-04-21T20:07:05.275" v="426" actId="2696"/>
        <pc:sldMkLst>
          <pc:docMk/>
          <pc:sldMk cId="586475666" sldId="639"/>
        </pc:sldMkLst>
      </pc:sldChg>
      <pc:sldChg chg="del">
        <pc:chgData name="Wittman, Barry" userId="bff186cd-6ce8-41ba-8e8c-e85cdef216de" providerId="ADAL" clId="{8D8AE602-DA78-43F3-834B-32F5CE859408}" dt="2026-04-21T20:07:05.291" v="427" actId="2696"/>
        <pc:sldMkLst>
          <pc:docMk/>
          <pc:sldMk cId="3118549327" sldId="640"/>
        </pc:sldMkLst>
      </pc:sldChg>
      <pc:sldChg chg="del">
        <pc:chgData name="Wittman, Barry" userId="bff186cd-6ce8-41ba-8e8c-e85cdef216de" providerId="ADAL" clId="{8D8AE602-DA78-43F3-834B-32F5CE859408}" dt="2026-04-21T20:07:06.395" v="433" actId="2696"/>
        <pc:sldMkLst>
          <pc:docMk/>
          <pc:sldMk cId="3510698775" sldId="651"/>
        </pc:sldMkLst>
      </pc:sldChg>
      <pc:sldChg chg="del">
        <pc:chgData name="Wittman, Barry" userId="bff186cd-6ce8-41ba-8e8c-e85cdef216de" providerId="ADAL" clId="{8D8AE602-DA78-43F3-834B-32F5CE859408}" dt="2026-04-21T20:07:05.260" v="424" actId="2696"/>
        <pc:sldMkLst>
          <pc:docMk/>
          <pc:sldMk cId="2978852481" sldId="653"/>
        </pc:sldMkLst>
      </pc:sldChg>
      <pc:sldChg chg="del">
        <pc:chgData name="Wittman, Barry" userId="bff186cd-6ce8-41ba-8e8c-e85cdef216de" providerId="ADAL" clId="{8D8AE602-DA78-43F3-834B-32F5CE859408}" dt="2026-04-21T20:07:07.096" v="440" actId="2696"/>
        <pc:sldMkLst>
          <pc:docMk/>
          <pc:sldMk cId="517963827" sldId="660"/>
        </pc:sldMkLst>
      </pc:sldChg>
      <pc:sldChg chg="del">
        <pc:chgData name="Wittman, Barry" userId="bff186cd-6ce8-41ba-8e8c-e85cdef216de" providerId="ADAL" clId="{8D8AE602-DA78-43F3-834B-32F5CE859408}" dt="2026-04-21T20:07:05.833" v="430" actId="2696"/>
        <pc:sldMkLst>
          <pc:docMk/>
          <pc:sldMk cId="4024165000" sldId="664"/>
        </pc:sldMkLst>
      </pc:sldChg>
      <pc:sldChg chg="del">
        <pc:chgData name="Wittman, Barry" userId="bff186cd-6ce8-41ba-8e8c-e85cdef216de" providerId="ADAL" clId="{8D8AE602-DA78-43F3-834B-32F5CE859408}" dt="2026-04-21T20:07:06.659" v="437" actId="2696"/>
        <pc:sldMkLst>
          <pc:docMk/>
          <pc:sldMk cId="4011138299" sldId="675"/>
        </pc:sldMkLst>
      </pc:sldChg>
      <pc:sldChg chg="del">
        <pc:chgData name="Wittman, Barry" userId="bff186cd-6ce8-41ba-8e8c-e85cdef216de" providerId="ADAL" clId="{8D8AE602-DA78-43F3-834B-32F5CE859408}" dt="2026-04-21T20:07:06.862" v="438" actId="2696"/>
        <pc:sldMkLst>
          <pc:docMk/>
          <pc:sldMk cId="1756066957" sldId="704"/>
        </pc:sldMkLst>
      </pc:sldChg>
      <pc:sldChg chg="del">
        <pc:chgData name="Wittman, Barry" userId="bff186cd-6ce8-41ba-8e8c-e85cdef216de" providerId="ADAL" clId="{8D8AE602-DA78-43F3-834B-32F5CE859408}" dt="2026-04-21T20:07:07.018" v="439" actId="2696"/>
        <pc:sldMkLst>
          <pc:docMk/>
          <pc:sldMk cId="247136031" sldId="706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054678718" sldId="738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630995617" sldId="741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4282703061" sldId="751"/>
        </pc:sldMkLst>
      </pc:sldChg>
      <pc:sldChg chg="add">
        <pc:chgData name="Wittman, Barry" userId="bff186cd-6ce8-41ba-8e8c-e85cdef216de" providerId="ADAL" clId="{8D8AE602-DA78-43F3-834B-32F5CE859408}" dt="2026-04-21T20:16:10.296" v="492"/>
        <pc:sldMkLst>
          <pc:docMk/>
          <pc:sldMk cId="2383207386" sldId="779"/>
        </pc:sldMkLst>
      </pc:sldChg>
      <pc:sldChg chg="add">
        <pc:chgData name="Wittman, Barry" userId="bff186cd-6ce8-41ba-8e8c-e85cdef216de" providerId="ADAL" clId="{8D8AE602-DA78-43F3-834B-32F5CE859408}" dt="2026-04-21T20:16:27.516" v="494"/>
        <pc:sldMkLst>
          <pc:docMk/>
          <pc:sldMk cId="285838585" sldId="784"/>
        </pc:sldMkLst>
      </pc:sldChg>
      <pc:sldChg chg="add">
        <pc:chgData name="Wittman, Barry" userId="bff186cd-6ce8-41ba-8e8c-e85cdef216de" providerId="ADAL" clId="{8D8AE602-DA78-43F3-834B-32F5CE859408}" dt="2026-04-21T20:16:48.965" v="496"/>
        <pc:sldMkLst>
          <pc:docMk/>
          <pc:sldMk cId="3154028137" sldId="792"/>
        </pc:sldMkLst>
      </pc:sldChg>
      <pc:sldChg chg="add">
        <pc:chgData name="Wittman, Barry" userId="bff186cd-6ce8-41ba-8e8c-e85cdef216de" providerId="ADAL" clId="{8D8AE602-DA78-43F3-834B-32F5CE859408}" dt="2026-04-21T20:17:02.912" v="498"/>
        <pc:sldMkLst>
          <pc:docMk/>
          <pc:sldMk cId="1503904525" sldId="793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214740520" sldId="801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766908102" sldId="802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462351299" sldId="803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664099529" sldId="804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79565365" sldId="805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3005193431" sldId="806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891577234" sldId="807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541774999" sldId="808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19706719" sldId="809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4107175189" sldId="810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2251083931" sldId="811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091341223" sldId="812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3996494179" sldId="813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229985910" sldId="814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832718711" sldId="815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631577803" sldId="818"/>
        </pc:sldMkLst>
      </pc:sldChg>
      <pc:sldChg chg="del">
        <pc:chgData name="Wittman, Barry" userId="bff186cd-6ce8-41ba-8e8c-e85cdef216de" providerId="ADAL" clId="{8D8AE602-DA78-43F3-834B-32F5CE859408}" dt="2026-04-21T20:07:06.442" v="435" actId="2696"/>
        <pc:sldMkLst>
          <pc:docMk/>
          <pc:sldMk cId="2338844406" sldId="819"/>
        </pc:sldMkLst>
      </pc:sldChg>
      <pc:sldChg chg="add del">
        <pc:chgData name="Wittman, Barry" userId="bff186cd-6ce8-41ba-8e8c-e85cdef216de" providerId="ADAL" clId="{8D8AE602-DA78-43F3-834B-32F5CE859408}" dt="2026-04-21T20:14:15.458" v="469" actId="2696"/>
        <pc:sldMkLst>
          <pc:docMk/>
          <pc:sldMk cId="0" sldId="820"/>
        </pc:sldMkLst>
      </pc:sldChg>
      <pc:sldChg chg="del">
        <pc:chgData name="Wittman, Barry" userId="bff186cd-6ce8-41ba-8e8c-e85cdef216de" providerId="ADAL" clId="{8D8AE602-DA78-43F3-834B-32F5CE859408}" dt="2026-04-21T20:07:06.487" v="436" actId="2696"/>
        <pc:sldMkLst>
          <pc:docMk/>
          <pc:sldMk cId="4235002473" sldId="820"/>
        </pc:sldMkLst>
      </pc:sldChg>
      <pc:sldChg chg="add del">
        <pc:chgData name="Wittman, Barry" userId="bff186cd-6ce8-41ba-8e8c-e85cdef216de" providerId="ADAL" clId="{8D8AE602-DA78-43F3-834B-32F5CE859408}" dt="2026-04-21T20:14:15.458" v="470" actId="2696"/>
        <pc:sldMkLst>
          <pc:docMk/>
          <pc:sldMk cId="0" sldId="822"/>
        </pc:sldMkLst>
      </pc:sldChg>
      <pc:sldChg chg="modSp add del">
        <pc:chgData name="Wittman, Barry" userId="bff186cd-6ce8-41ba-8e8c-e85cdef216de" providerId="ADAL" clId="{8D8AE602-DA78-43F3-834B-32F5CE859408}" dt="2026-04-21T20:14:15.458" v="471" actId="2696"/>
        <pc:sldMkLst>
          <pc:docMk/>
          <pc:sldMk cId="0" sldId="823"/>
        </pc:sldMkLst>
        <pc:spChg chg="mod">
          <ac:chgData name="Wittman, Barry" userId="bff186cd-6ce8-41ba-8e8c-e85cdef216de" providerId="ADAL" clId="{8D8AE602-DA78-43F3-834B-32F5CE859408}" dt="2026-04-21T20:07:09.560" v="443" actId="27636"/>
          <ac:spMkLst>
            <pc:docMk/>
            <pc:sldMk cId="0" sldId="823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15.443" v="467" actId="2696"/>
        <pc:sldMkLst>
          <pc:docMk/>
          <pc:sldMk cId="0" sldId="824"/>
        </pc:sldMkLst>
        <pc:spChg chg="mod">
          <ac:chgData name="Wittman, Barry" userId="bff186cd-6ce8-41ba-8e8c-e85cdef216de" providerId="ADAL" clId="{8D8AE602-DA78-43F3-834B-32F5CE859408}" dt="2026-04-21T20:07:09.560" v="444" actId="27636"/>
          <ac:spMkLst>
            <pc:docMk/>
            <pc:sldMk cId="0" sldId="824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1596507089" sldId="825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0" sldId="826"/>
        </pc:sldMkLst>
      </pc:sldChg>
      <pc:sldChg chg="add del">
        <pc:chgData name="Wittman, Barry" userId="bff186cd-6ce8-41ba-8e8c-e85cdef216de" providerId="ADAL" clId="{8D8AE602-DA78-43F3-834B-32F5CE859408}" dt="2026-04-21T20:14:15.443" v="468" actId="2696"/>
        <pc:sldMkLst>
          <pc:docMk/>
          <pc:sldMk cId="0" sldId="828"/>
        </pc:sldMkLst>
      </pc:sldChg>
      <pc:sldChg chg="add del">
        <pc:chgData name="Wittman, Barry" userId="bff186cd-6ce8-41ba-8e8c-e85cdef216de" providerId="ADAL" clId="{8D8AE602-DA78-43F3-834B-32F5CE859408}" dt="2026-04-21T20:14:27.020" v="472" actId="2696"/>
        <pc:sldMkLst>
          <pc:docMk/>
          <pc:sldMk cId="3213782227" sldId="830"/>
        </pc:sldMkLst>
      </pc:sldChg>
      <pc:sldChg chg="add">
        <pc:chgData name="Wittman, Barry" userId="bff186cd-6ce8-41ba-8e8c-e85cdef216de" providerId="ADAL" clId="{8D8AE602-DA78-43F3-834B-32F5CE859408}" dt="2026-04-21T20:23:16" v="602"/>
        <pc:sldMkLst>
          <pc:docMk/>
          <pc:sldMk cId="3213782227" sldId="830"/>
        </pc:sldMkLst>
      </pc:sldChg>
      <pc:sldChg chg="modSp add del">
        <pc:chgData name="Wittman, Barry" userId="bff186cd-6ce8-41ba-8e8c-e85cdef216de" providerId="ADAL" clId="{8D8AE602-DA78-43F3-834B-32F5CE859408}" dt="2026-04-21T20:14:27.035" v="473" actId="2696"/>
        <pc:sldMkLst>
          <pc:docMk/>
          <pc:sldMk cId="0" sldId="831"/>
        </pc:sldMkLst>
        <pc:spChg chg="mod">
          <ac:chgData name="Wittman, Barry" userId="bff186cd-6ce8-41ba-8e8c-e85cdef216de" providerId="ADAL" clId="{8D8AE602-DA78-43F3-834B-32F5CE859408}" dt="2026-04-21T20:07:09.576" v="445" actId="27636"/>
          <ac:spMkLst>
            <pc:docMk/>
            <pc:sldMk cId="0" sldId="83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D8AE602-DA78-43F3-834B-32F5CE859408}" dt="2026-04-21T20:21:18.849" v="585"/>
        <pc:sldMkLst>
          <pc:docMk/>
          <pc:sldMk cId="2562044503" sldId="833"/>
        </pc:sldMkLst>
      </pc:sldChg>
      <pc:sldChg chg="add">
        <pc:chgData name="Wittman, Barry" userId="bff186cd-6ce8-41ba-8e8c-e85cdef216de" providerId="ADAL" clId="{8D8AE602-DA78-43F3-834B-32F5CE859408}" dt="2026-04-21T20:21:57.942" v="587"/>
        <pc:sldMkLst>
          <pc:docMk/>
          <pc:sldMk cId="1233891987" sldId="834"/>
        </pc:sldMkLst>
      </pc:sldChg>
      <pc:sldChg chg="modSp add del">
        <pc:chgData name="Wittman, Barry" userId="bff186cd-6ce8-41ba-8e8c-e85cdef216de" providerId="ADAL" clId="{8D8AE602-DA78-43F3-834B-32F5CE859408}" dt="2026-04-21T20:14:27.051" v="474" actId="2696"/>
        <pc:sldMkLst>
          <pc:docMk/>
          <pc:sldMk cId="0" sldId="835"/>
        </pc:sldMkLst>
        <pc:spChg chg="mod">
          <ac:chgData name="Wittman, Barry" userId="bff186cd-6ce8-41ba-8e8c-e85cdef216de" providerId="ADAL" clId="{8D8AE602-DA78-43F3-834B-32F5CE859408}" dt="2026-04-21T20:07:09.592" v="446" actId="27636"/>
          <ac:spMkLst>
            <pc:docMk/>
            <pc:sldMk cId="0" sldId="835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051" v="475" actId="2696"/>
        <pc:sldMkLst>
          <pc:docMk/>
          <pc:sldMk cId="0" sldId="836"/>
        </pc:sldMkLst>
        <pc:spChg chg="mod">
          <ac:chgData name="Wittman, Barry" userId="bff186cd-6ce8-41ba-8e8c-e85cdef216de" providerId="ADAL" clId="{8D8AE602-DA78-43F3-834B-32F5CE859408}" dt="2026-04-21T20:07:09.607" v="447" actId="27636"/>
          <ac:spMkLst>
            <pc:docMk/>
            <pc:sldMk cId="0" sldId="836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22:45.446" v="591" actId="2696"/>
        <pc:sldMkLst>
          <pc:docMk/>
          <pc:sldMk cId="4168050039" sldId="838"/>
        </pc:sldMkLst>
      </pc:sldChg>
      <pc:sldChg chg="add">
        <pc:chgData name="Wittman, Barry" userId="bff186cd-6ce8-41ba-8e8c-e85cdef216de" providerId="ADAL" clId="{8D8AE602-DA78-43F3-834B-32F5CE859408}" dt="2026-04-21T20:23:16" v="602"/>
        <pc:sldMkLst>
          <pc:docMk/>
          <pc:sldMk cId="1720289042" sldId="840"/>
        </pc:sldMkLst>
      </pc:sldChg>
      <pc:sldChg chg="modSp add del">
        <pc:chgData name="Wittman, Barry" userId="bff186cd-6ce8-41ba-8e8c-e85cdef216de" providerId="ADAL" clId="{8D8AE602-DA78-43F3-834B-32F5CE859408}" dt="2026-04-21T20:14:27.083" v="476" actId="2696"/>
        <pc:sldMkLst>
          <pc:docMk/>
          <pc:sldMk cId="0" sldId="843"/>
        </pc:sldMkLst>
        <pc:spChg chg="mod">
          <ac:chgData name="Wittman, Barry" userId="bff186cd-6ce8-41ba-8e8c-e85cdef216de" providerId="ADAL" clId="{8D8AE602-DA78-43F3-834B-32F5CE859408}" dt="2026-04-21T20:07:09.623" v="448" actId="27636"/>
          <ac:spMkLst>
            <pc:docMk/>
            <pc:sldMk cId="0" sldId="843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098" v="477" actId="2696"/>
        <pc:sldMkLst>
          <pc:docMk/>
          <pc:sldMk cId="0" sldId="846"/>
        </pc:sldMkLst>
        <pc:spChg chg="mod">
          <ac:chgData name="Wittman, Barry" userId="bff186cd-6ce8-41ba-8e8c-e85cdef216de" providerId="ADAL" clId="{8D8AE602-DA78-43F3-834B-32F5CE859408}" dt="2026-04-21T20:07:09.639" v="449" actId="27636"/>
          <ac:spMkLst>
            <pc:docMk/>
            <pc:sldMk cId="0" sldId="846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114" v="478" actId="2696"/>
        <pc:sldMkLst>
          <pc:docMk/>
          <pc:sldMk cId="0" sldId="850"/>
        </pc:sldMkLst>
        <pc:spChg chg="mod">
          <ac:chgData name="Wittman, Barry" userId="bff186cd-6ce8-41ba-8e8c-e85cdef216de" providerId="ADAL" clId="{8D8AE602-DA78-43F3-834B-32F5CE859408}" dt="2026-04-21T20:07:09.654" v="450" actId="27636"/>
          <ac:spMkLst>
            <pc:docMk/>
            <pc:sldMk cId="0" sldId="850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129" v="479" actId="2696"/>
        <pc:sldMkLst>
          <pc:docMk/>
          <pc:sldMk cId="0" sldId="861"/>
        </pc:sldMkLst>
        <pc:spChg chg="mod">
          <ac:chgData name="Wittman, Barry" userId="bff186cd-6ce8-41ba-8e8c-e85cdef216de" providerId="ADAL" clId="{8D8AE602-DA78-43F3-834B-32F5CE859408}" dt="2026-04-21T20:07:09.670" v="451" actId="27636"/>
          <ac:spMkLst>
            <pc:docMk/>
            <pc:sldMk cId="0" sldId="861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145" v="480" actId="2696"/>
        <pc:sldMkLst>
          <pc:docMk/>
          <pc:sldMk cId="0" sldId="863"/>
        </pc:sldMkLst>
        <pc:spChg chg="mod">
          <ac:chgData name="Wittman, Barry" userId="bff186cd-6ce8-41ba-8e8c-e85cdef216de" providerId="ADAL" clId="{8D8AE602-DA78-43F3-834B-32F5CE859408}" dt="2026-04-21T20:07:09.686" v="452" actId="27636"/>
          <ac:spMkLst>
            <pc:docMk/>
            <pc:sldMk cId="0" sldId="863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14:27.176" v="481" actId="2696"/>
        <pc:sldMkLst>
          <pc:docMk/>
          <pc:sldMk cId="0" sldId="866"/>
        </pc:sldMkLst>
      </pc:sldChg>
      <pc:sldChg chg="modSp add del">
        <pc:chgData name="Wittman, Barry" userId="bff186cd-6ce8-41ba-8e8c-e85cdef216de" providerId="ADAL" clId="{8D8AE602-DA78-43F3-834B-32F5CE859408}" dt="2026-04-21T20:14:27.192" v="482" actId="2696"/>
        <pc:sldMkLst>
          <pc:docMk/>
          <pc:sldMk cId="0" sldId="871"/>
        </pc:sldMkLst>
        <pc:spChg chg="mod">
          <ac:chgData name="Wittman, Barry" userId="bff186cd-6ce8-41ba-8e8c-e85cdef216de" providerId="ADAL" clId="{8D8AE602-DA78-43F3-834B-32F5CE859408}" dt="2026-04-21T20:07:09.717" v="453" actId="27636"/>
          <ac:spMkLst>
            <pc:docMk/>
            <pc:sldMk cId="0" sldId="871"/>
            <ac:spMk id="3" creationId="{00000000-0000-0000-0000-000000000000}"/>
          </ac:spMkLst>
        </pc:spChg>
      </pc:sldChg>
      <pc:sldChg chg="addSp delSp modSp delAnim modAnim">
        <pc:chgData name="Wittman, Barry" userId="bff186cd-6ce8-41ba-8e8c-e85cdef216de" providerId="ADAL" clId="{8D8AE602-DA78-43F3-834B-32F5CE859408}" dt="2026-04-21T20:06:17.106" v="419" actId="1076"/>
        <pc:sldMkLst>
          <pc:docMk/>
          <pc:sldMk cId="2944387994" sldId="872"/>
        </pc:sldMkLst>
        <pc:spChg chg="add del mod">
          <ac:chgData name="Wittman, Barry" userId="bff186cd-6ce8-41ba-8e8c-e85cdef216de" providerId="ADAL" clId="{8D8AE602-DA78-43F3-834B-32F5CE859408}" dt="2026-04-21T20:02:54.359" v="22"/>
          <ac:spMkLst>
            <pc:docMk/>
            <pc:sldMk cId="2944387994" sldId="872"/>
            <ac:spMk id="3" creationId="{CB3EC5AB-4CB7-45C7-BE4C-C1151325BF25}"/>
          </ac:spMkLst>
        </pc:spChg>
        <pc:spChg chg="add del mod">
          <ac:chgData name="Wittman, Barry" userId="bff186cd-6ce8-41ba-8e8c-e85cdef216de" providerId="ADAL" clId="{8D8AE602-DA78-43F3-834B-32F5CE859408}" dt="2026-04-21T20:02:54.359" v="22"/>
          <ac:spMkLst>
            <pc:docMk/>
            <pc:sldMk cId="2944387994" sldId="872"/>
            <ac:spMk id="4" creationId="{94A7F2B3-5916-47E9-9AB8-001494423DBB}"/>
          </ac:spMkLst>
        </pc:spChg>
        <pc:spChg chg="mod">
          <ac:chgData name="Wittman, Barry" userId="bff186cd-6ce8-41ba-8e8c-e85cdef216de" providerId="ADAL" clId="{8D8AE602-DA78-43F3-834B-32F5CE859408}" dt="2026-04-21T20:06:14.839" v="418" actId="14100"/>
          <ac:spMkLst>
            <pc:docMk/>
            <pc:sldMk cId="2944387994" sldId="872"/>
            <ac:spMk id="5" creationId="{00000000-0000-0000-0000-000000000000}"/>
          </ac:spMkLst>
        </pc:spChg>
        <pc:spChg chg="add del mod">
          <ac:chgData name="Wittman, Barry" userId="bff186cd-6ce8-41ba-8e8c-e85cdef216de" providerId="ADAL" clId="{8D8AE602-DA78-43F3-834B-32F5CE859408}" dt="2026-04-21T20:02:58.181" v="25"/>
          <ac:spMkLst>
            <pc:docMk/>
            <pc:sldMk cId="2944387994" sldId="872"/>
            <ac:spMk id="6" creationId="{3036011F-629B-48EC-84BE-E5F17AF9D6B0}"/>
          </ac:spMkLst>
        </pc:spChg>
        <pc:picChg chg="add mod">
          <ac:chgData name="Wittman, Barry" userId="bff186cd-6ce8-41ba-8e8c-e85cdef216de" providerId="ADAL" clId="{8D8AE602-DA78-43F3-834B-32F5CE859408}" dt="2026-04-21T20:06:17.106" v="419" actId="1076"/>
          <ac:picMkLst>
            <pc:docMk/>
            <pc:sldMk cId="2944387994" sldId="872"/>
            <ac:picMk id="8" creationId="{4F6A53D3-D9AC-43E7-BEAD-77382DBCC454}"/>
          </ac:picMkLst>
        </pc:picChg>
        <pc:picChg chg="del">
          <ac:chgData name="Wittman, Barry" userId="bff186cd-6ce8-41ba-8e8c-e85cdef216de" providerId="ADAL" clId="{8D8AE602-DA78-43F3-834B-32F5CE859408}" dt="2026-04-21T20:02:48.833" v="19" actId="478"/>
          <ac:picMkLst>
            <pc:docMk/>
            <pc:sldMk cId="2944387994" sldId="872"/>
            <ac:picMk id="30721" creationId="{00000000-0000-0000-0000-000000000000}"/>
          </ac:picMkLst>
        </pc:picChg>
        <pc:picChg chg="del">
          <ac:chgData name="Wittman, Barry" userId="bff186cd-6ce8-41ba-8e8c-e85cdef216de" providerId="ADAL" clId="{8D8AE602-DA78-43F3-834B-32F5CE859408}" dt="2026-04-21T20:02:48.833" v="19" actId="478"/>
          <ac:picMkLst>
            <pc:docMk/>
            <pc:sldMk cId="2944387994" sldId="872"/>
            <ac:picMk id="30722" creationId="{00000000-0000-0000-0000-000000000000}"/>
          </ac:picMkLst>
        </pc:picChg>
      </pc:sldChg>
      <pc:sldChg chg="modSp add del">
        <pc:chgData name="Wittman, Barry" userId="bff186cd-6ce8-41ba-8e8c-e85cdef216de" providerId="ADAL" clId="{8D8AE602-DA78-43F3-834B-32F5CE859408}" dt="2026-04-21T20:14:27.192" v="483" actId="2696"/>
        <pc:sldMkLst>
          <pc:docMk/>
          <pc:sldMk cId="0" sldId="873"/>
        </pc:sldMkLst>
        <pc:spChg chg="mod">
          <ac:chgData name="Wittman, Barry" userId="bff186cd-6ce8-41ba-8e8c-e85cdef216de" providerId="ADAL" clId="{8D8AE602-DA78-43F3-834B-32F5CE859408}" dt="2026-04-21T20:07:09.732" v="454" actId="27636"/>
          <ac:spMkLst>
            <pc:docMk/>
            <pc:sldMk cId="0" sldId="87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8D8AE602-DA78-43F3-834B-32F5CE859408}" dt="2026-04-21T20:07:06.161" v="432" actId="2696"/>
        <pc:sldMkLst>
          <pc:docMk/>
          <pc:sldMk cId="4142918627" sldId="873"/>
        </pc:sldMkLst>
      </pc:sldChg>
      <pc:sldChg chg="del">
        <pc:chgData name="Wittman, Barry" userId="bff186cd-6ce8-41ba-8e8c-e85cdef216de" providerId="ADAL" clId="{8D8AE602-DA78-43F3-834B-32F5CE859408}" dt="2026-04-21T20:07:06.427" v="434" actId="2696"/>
        <pc:sldMkLst>
          <pc:docMk/>
          <pc:sldMk cId="161968796" sldId="874"/>
        </pc:sldMkLst>
      </pc:sldChg>
      <pc:sldChg chg="del">
        <pc:chgData name="Wittman, Barry" userId="bff186cd-6ce8-41ba-8e8c-e85cdef216de" providerId="ADAL" clId="{8D8AE602-DA78-43F3-834B-32F5CE859408}" dt="2026-04-21T20:07:05.895" v="431" actId="2696"/>
        <pc:sldMkLst>
          <pc:docMk/>
          <pc:sldMk cId="19856391" sldId="875"/>
        </pc:sldMkLst>
      </pc:sldChg>
      <pc:sldChg chg="del">
        <pc:chgData name="Wittman, Barry" userId="bff186cd-6ce8-41ba-8e8c-e85cdef216de" providerId="ADAL" clId="{8D8AE602-DA78-43F3-834B-32F5CE859408}" dt="2026-04-21T20:07:07.112" v="441" actId="2696"/>
        <pc:sldMkLst>
          <pc:docMk/>
          <pc:sldMk cId="2706560837" sldId="876"/>
        </pc:sldMkLst>
      </pc:sldChg>
      <pc:sldChg chg="add del">
        <pc:chgData name="Wittman, Barry" userId="bff186cd-6ce8-41ba-8e8c-e85cdef216de" providerId="ADAL" clId="{8D8AE602-DA78-43F3-834B-32F5CE859408}" dt="2026-04-21T20:14:27.208" v="484" actId="2696"/>
        <pc:sldMkLst>
          <pc:docMk/>
          <pc:sldMk cId="0" sldId="882"/>
        </pc:sldMkLst>
      </pc:sldChg>
      <pc:sldChg chg="modSp add del">
        <pc:chgData name="Wittman, Barry" userId="bff186cd-6ce8-41ba-8e8c-e85cdef216de" providerId="ADAL" clId="{8D8AE602-DA78-43F3-834B-32F5CE859408}" dt="2026-04-21T20:14:27.223" v="485" actId="2696"/>
        <pc:sldMkLst>
          <pc:docMk/>
          <pc:sldMk cId="0" sldId="883"/>
        </pc:sldMkLst>
        <pc:spChg chg="mod">
          <ac:chgData name="Wittman, Barry" userId="bff186cd-6ce8-41ba-8e8c-e85cdef216de" providerId="ADAL" clId="{8D8AE602-DA78-43F3-834B-32F5CE859408}" dt="2026-04-21T20:07:09.751" v="455" actId="27636"/>
          <ac:spMkLst>
            <pc:docMk/>
            <pc:sldMk cId="0" sldId="883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4:27.239" v="486" actId="2696"/>
        <pc:sldMkLst>
          <pc:docMk/>
          <pc:sldMk cId="0" sldId="885"/>
        </pc:sldMkLst>
        <pc:spChg chg="mod">
          <ac:chgData name="Wittman, Barry" userId="bff186cd-6ce8-41ba-8e8c-e85cdef216de" providerId="ADAL" clId="{8D8AE602-DA78-43F3-834B-32F5CE859408}" dt="2026-04-21T20:07:09.753" v="456" actId="27636"/>
          <ac:spMkLst>
            <pc:docMk/>
            <pc:sldMk cId="0" sldId="885"/>
            <ac:spMk id="2" creationId="{00000000-0000-0000-0000-000000000000}"/>
          </ac:spMkLst>
        </pc:spChg>
      </pc:sldChg>
      <pc:sldChg chg="add">
        <pc:chgData name="Wittman, Barry" userId="bff186cd-6ce8-41ba-8e8c-e85cdef216de" providerId="ADAL" clId="{8D8AE602-DA78-43F3-834B-32F5CE859408}" dt="2026-04-21T20:07:09.383" v="442"/>
        <pc:sldMkLst>
          <pc:docMk/>
          <pc:sldMk cId="0" sldId="890"/>
        </pc:sldMkLst>
      </pc:sldChg>
      <pc:sldChg chg="modSp add">
        <pc:chgData name="Wittman, Barry" userId="bff186cd-6ce8-41ba-8e8c-e85cdef216de" providerId="ADAL" clId="{8D8AE602-DA78-43F3-834B-32F5CE859408}" dt="2026-04-21T20:14:58.353" v="491"/>
        <pc:sldMkLst>
          <pc:docMk/>
          <pc:sldMk cId="0" sldId="892"/>
        </pc:sldMkLst>
        <pc:spChg chg="mod">
          <ac:chgData name="Wittman, Barry" userId="bff186cd-6ce8-41ba-8e8c-e85cdef216de" providerId="ADAL" clId="{8D8AE602-DA78-43F3-834B-32F5CE859408}" dt="2026-04-21T20:14:58.353" v="491"/>
          <ac:spMkLst>
            <pc:docMk/>
            <pc:sldMk cId="0" sldId="892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16:12.599" v="493" actId="2696"/>
        <pc:sldMkLst>
          <pc:docMk/>
          <pc:sldMk cId="0" sldId="894"/>
        </pc:sldMkLst>
      </pc:sldChg>
      <pc:sldChg chg="modSp add del">
        <pc:chgData name="Wittman, Barry" userId="bff186cd-6ce8-41ba-8e8c-e85cdef216de" providerId="ADAL" clId="{8D8AE602-DA78-43F3-834B-32F5CE859408}" dt="2026-04-21T20:16:29.475" v="495" actId="2696"/>
        <pc:sldMkLst>
          <pc:docMk/>
          <pc:sldMk cId="0" sldId="899"/>
        </pc:sldMkLst>
        <pc:spChg chg="mod">
          <ac:chgData name="Wittman, Barry" userId="bff186cd-6ce8-41ba-8e8c-e85cdef216de" providerId="ADAL" clId="{8D8AE602-DA78-43F3-834B-32F5CE859408}" dt="2026-04-21T20:07:09.762" v="457" actId="27636"/>
          <ac:spMkLst>
            <pc:docMk/>
            <pc:sldMk cId="0" sldId="899"/>
            <ac:spMk id="2" creationId="{00000000-0000-0000-0000-000000000000}"/>
          </ac:spMkLst>
        </pc:spChg>
        <pc:spChg chg="mod">
          <ac:chgData name="Wittman, Barry" userId="bff186cd-6ce8-41ba-8e8c-e85cdef216de" providerId="ADAL" clId="{8D8AE602-DA78-43F3-834B-32F5CE859408}" dt="2026-04-21T20:07:09.769" v="458" actId="27636"/>
          <ac:spMkLst>
            <pc:docMk/>
            <pc:sldMk cId="0" sldId="899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16:50.869" v="497" actId="2696"/>
        <pc:sldMkLst>
          <pc:docMk/>
          <pc:sldMk cId="0" sldId="906"/>
        </pc:sldMkLst>
        <pc:spChg chg="mod">
          <ac:chgData name="Wittman, Barry" userId="bff186cd-6ce8-41ba-8e8c-e85cdef216de" providerId="ADAL" clId="{8D8AE602-DA78-43F3-834B-32F5CE859408}" dt="2026-04-21T20:07:09.769" v="459" actId="27636"/>
          <ac:spMkLst>
            <pc:docMk/>
            <pc:sldMk cId="0" sldId="906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17:04.731" v="499" actId="2696"/>
        <pc:sldMkLst>
          <pc:docMk/>
          <pc:sldMk cId="0" sldId="907"/>
        </pc:sldMkLst>
      </pc:sldChg>
      <pc:sldChg chg="addSp delSp modSp add addAnim delAnim modAnim">
        <pc:chgData name="Wittman, Barry" userId="bff186cd-6ce8-41ba-8e8c-e85cdef216de" providerId="ADAL" clId="{8D8AE602-DA78-43F3-834B-32F5CE859408}" dt="2026-04-21T20:19:17.311" v="571" actId="20577"/>
        <pc:sldMkLst>
          <pc:docMk/>
          <pc:sldMk cId="0" sldId="909"/>
        </pc:sldMkLst>
        <pc:spChg chg="add del mod">
          <ac:chgData name="Wittman, Barry" userId="bff186cd-6ce8-41ba-8e8c-e85cdef216de" providerId="ADAL" clId="{8D8AE602-DA78-43F3-834B-32F5CE859408}" dt="2026-04-21T20:17:55.176" v="507" actId="20577"/>
          <ac:spMkLst>
            <pc:docMk/>
            <pc:sldMk cId="0" sldId="909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D8AE602-DA78-43F3-834B-32F5CE859408}" dt="2026-04-21T20:17:41.869" v="503" actId="478"/>
          <ac:spMkLst>
            <pc:docMk/>
            <pc:sldMk cId="0" sldId="909"/>
            <ac:spMk id="11" creationId="{690F1690-8267-4BF9-898B-0ACA2AE75710}"/>
          </ac:spMkLst>
        </pc:spChg>
        <pc:grpChg chg="del">
          <ac:chgData name="Wittman, Barry" userId="bff186cd-6ce8-41ba-8e8c-e85cdef216de" providerId="ADAL" clId="{8D8AE602-DA78-43F3-834B-32F5CE859408}" dt="2026-04-21T20:17:43.703" v="504" actId="478"/>
          <ac:grpSpMkLst>
            <pc:docMk/>
            <pc:sldMk cId="0" sldId="909"/>
            <ac:grpSpMk id="9" creationId="{00000000-0000-0000-0000-000000000000}"/>
          </ac:grpSpMkLst>
        </pc:grpChg>
        <pc:grpChg chg="add">
          <ac:chgData name="Wittman, Barry" userId="bff186cd-6ce8-41ba-8e8c-e85cdef216de" providerId="ADAL" clId="{8D8AE602-DA78-43F3-834B-32F5CE859408}" dt="2026-04-21T20:17:51.650" v="506"/>
          <ac:grpSpMkLst>
            <pc:docMk/>
            <pc:sldMk cId="0" sldId="909"/>
            <ac:grpSpMk id="24" creationId="{55561A80-E7FF-48CA-82CB-97B536FAD7EF}"/>
          </ac:grpSpMkLst>
        </pc:grpChg>
        <pc:graphicFrameChg chg="mod modGraphic">
          <ac:chgData name="Wittman, Barry" userId="bff186cd-6ce8-41ba-8e8c-e85cdef216de" providerId="ADAL" clId="{8D8AE602-DA78-43F3-834B-32F5CE859408}" dt="2026-04-21T20:19:17.311" v="571" actId="20577"/>
          <ac:graphicFrameMkLst>
            <pc:docMk/>
            <pc:sldMk cId="0" sldId="909"/>
            <ac:graphicFrameMk id="21" creationId="{00000000-0000-0000-0000-000000000000}"/>
          </ac:graphicFrameMkLst>
        </pc:graphicFrame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5" creationId="{00000000-0000-0000-0000-000000000000}"/>
          </ac:cxnSpMkLst>
        </pc:cxn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6" creationId="{00000000-0000-0000-0000-000000000000}"/>
          </ac:cxnSpMkLst>
        </pc:cxn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16" creationId="{00000000-0000-0000-0000-000000000000}"/>
          </ac:cxnSpMkLst>
        </pc:cxnChg>
        <pc:cxnChg chg="del">
          <ac:chgData name="Wittman, Barry" userId="bff186cd-6ce8-41ba-8e8c-e85cdef216de" providerId="ADAL" clId="{8D8AE602-DA78-43F3-834B-32F5CE859408}" dt="2026-04-21T20:17:46.448" v="505" actId="478"/>
          <ac:cxnSpMkLst>
            <pc:docMk/>
            <pc:sldMk cId="0" sldId="909"/>
            <ac:cxnSpMk id="20" creationId="{00000000-0000-0000-0000-000000000000}"/>
          </ac:cxnSpMkLst>
        </pc:cxn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22" creationId="{00000000-0000-0000-0000-000000000000}"/>
          </ac:cxnSpMkLst>
        </pc:cxn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26" creationId="{00000000-0000-0000-0000-000000000000}"/>
          </ac:cxnSpMkLst>
        </pc:cxnChg>
        <pc:cxnChg chg="mod">
          <ac:chgData name="Wittman, Barry" userId="bff186cd-6ce8-41ba-8e8c-e85cdef216de" providerId="ADAL" clId="{8D8AE602-DA78-43F3-834B-32F5CE859408}" dt="2026-04-21T20:17:43.703" v="504" actId="478"/>
          <ac:cxnSpMkLst>
            <pc:docMk/>
            <pc:sldMk cId="0" sldId="909"/>
            <ac:cxnSpMk id="31" creationId="{00000000-0000-0000-0000-000000000000}"/>
          </ac:cxnSpMkLst>
        </pc:cxnChg>
        <pc:cxnChg chg="add">
          <ac:chgData name="Wittman, Barry" userId="bff186cd-6ce8-41ba-8e8c-e85cdef216de" providerId="ADAL" clId="{8D8AE602-DA78-43F3-834B-32F5CE859408}" dt="2026-04-21T20:17:51.650" v="506"/>
          <ac:cxnSpMkLst>
            <pc:docMk/>
            <pc:sldMk cId="0" sldId="909"/>
            <ac:cxnSpMk id="48" creationId="{389232EA-C58D-48ED-8099-5943CB46BC91}"/>
          </ac:cxnSpMkLst>
        </pc:cxnChg>
      </pc:sldChg>
      <pc:sldChg chg="modSp add del">
        <pc:chgData name="Wittman, Barry" userId="bff186cd-6ce8-41ba-8e8c-e85cdef216de" providerId="ADAL" clId="{8D8AE602-DA78-43F3-834B-32F5CE859408}" dt="2026-04-21T20:19:57.265" v="576" actId="2696"/>
        <pc:sldMkLst>
          <pc:docMk/>
          <pc:sldMk cId="0" sldId="918"/>
        </pc:sldMkLst>
        <pc:spChg chg="mod">
          <ac:chgData name="Wittman, Barry" userId="bff186cd-6ce8-41ba-8e8c-e85cdef216de" providerId="ADAL" clId="{8D8AE602-DA78-43F3-834B-32F5CE859408}" dt="2026-04-21T20:19:26.618" v="572"/>
          <ac:spMkLst>
            <pc:docMk/>
            <pc:sldMk cId="0" sldId="918"/>
            <ac:spMk id="2" creationId="{00000000-0000-0000-0000-000000000000}"/>
          </ac:spMkLst>
        </pc:spChg>
        <pc:spChg chg="mod">
          <ac:chgData name="Wittman, Barry" userId="bff186cd-6ce8-41ba-8e8c-e85cdef216de" providerId="ADAL" clId="{8D8AE602-DA78-43F3-834B-32F5CE859408}" dt="2026-04-21T20:19:31.613" v="574"/>
          <ac:spMkLst>
            <pc:docMk/>
            <pc:sldMk cId="0" sldId="91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20:13.180" v="578" actId="2696"/>
        <pc:sldMkLst>
          <pc:docMk/>
          <pc:sldMk cId="0" sldId="919"/>
        </pc:sldMkLst>
      </pc:sldChg>
      <pc:sldChg chg="modSp add del">
        <pc:chgData name="Wittman, Barry" userId="bff186cd-6ce8-41ba-8e8c-e85cdef216de" providerId="ADAL" clId="{8D8AE602-DA78-43F3-834B-32F5CE859408}" dt="2026-04-21T20:20:49.642" v="584" actId="2696"/>
        <pc:sldMkLst>
          <pc:docMk/>
          <pc:sldMk cId="0" sldId="923"/>
        </pc:sldMkLst>
        <pc:spChg chg="mod">
          <ac:chgData name="Wittman, Barry" userId="bff186cd-6ce8-41ba-8e8c-e85cdef216de" providerId="ADAL" clId="{8D8AE602-DA78-43F3-834B-32F5CE859408}" dt="2026-04-21T20:07:09.801" v="461" actId="27636"/>
          <ac:spMkLst>
            <pc:docMk/>
            <pc:sldMk cId="0" sldId="923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21:21.831" v="586" actId="2696"/>
        <pc:sldMkLst>
          <pc:docMk/>
          <pc:sldMk cId="3452304055" sldId="934"/>
        </pc:sldMkLst>
        <pc:spChg chg="mod">
          <ac:chgData name="Wittman, Barry" userId="bff186cd-6ce8-41ba-8e8c-e85cdef216de" providerId="ADAL" clId="{8D8AE602-DA78-43F3-834B-32F5CE859408}" dt="2026-04-21T20:07:09.801" v="462" actId="27636"/>
          <ac:spMkLst>
            <pc:docMk/>
            <pc:sldMk cId="3452304055" sldId="93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22:05.351" v="588" actId="2696"/>
        <pc:sldMkLst>
          <pc:docMk/>
          <pc:sldMk cId="1415283452" sldId="935"/>
        </pc:sldMkLst>
      </pc:sldChg>
      <pc:sldChg chg="modSp add del">
        <pc:chgData name="Wittman, Barry" userId="bff186cd-6ce8-41ba-8e8c-e85cdef216de" providerId="ADAL" clId="{8D8AE602-DA78-43F3-834B-32F5CE859408}" dt="2026-04-21T20:22:45.296" v="590" actId="2696"/>
        <pc:sldMkLst>
          <pc:docMk/>
          <pc:sldMk cId="4198216110" sldId="936"/>
        </pc:sldMkLst>
        <pc:spChg chg="mod">
          <ac:chgData name="Wittman, Barry" userId="bff186cd-6ce8-41ba-8e8c-e85cdef216de" providerId="ADAL" clId="{8D8AE602-DA78-43F3-834B-32F5CE859408}" dt="2026-04-21T20:07:09.816" v="463" actId="27636"/>
          <ac:spMkLst>
            <pc:docMk/>
            <pc:sldMk cId="4198216110" sldId="93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D8AE602-DA78-43F3-834B-32F5CE859408}" dt="2026-04-21T20:23:07.237" v="601" actId="20577"/>
        <pc:sldMkLst>
          <pc:docMk/>
          <pc:sldMk cId="11475932" sldId="937"/>
        </pc:sldMkLst>
        <pc:spChg chg="mod">
          <ac:chgData name="Wittman, Barry" userId="bff186cd-6ce8-41ba-8e8c-e85cdef216de" providerId="ADAL" clId="{8D8AE602-DA78-43F3-834B-32F5CE859408}" dt="2026-04-21T20:23:07.237" v="601" actId="20577"/>
          <ac:spMkLst>
            <pc:docMk/>
            <pc:sldMk cId="11475932" sldId="937"/>
            <ac:spMk id="5" creationId="{00000000-0000-0000-0000-000000000000}"/>
          </ac:spMkLst>
        </pc:spChg>
      </pc:sldChg>
      <pc:sldChg chg="modSp add del">
        <pc:chgData name="Wittman, Barry" userId="bff186cd-6ce8-41ba-8e8c-e85cdef216de" providerId="ADAL" clId="{8D8AE602-DA78-43F3-834B-32F5CE859408}" dt="2026-04-21T20:23:18.496" v="603" actId="2696"/>
        <pc:sldMkLst>
          <pc:docMk/>
          <pc:sldMk cId="2429815923" sldId="938"/>
        </pc:sldMkLst>
        <pc:spChg chg="mod">
          <ac:chgData name="Wittman, Barry" userId="bff186cd-6ce8-41ba-8e8c-e85cdef216de" providerId="ADAL" clId="{8D8AE602-DA78-43F3-834B-32F5CE859408}" dt="2026-04-21T20:07:09.832" v="465" actId="27636"/>
          <ac:spMkLst>
            <pc:docMk/>
            <pc:sldMk cId="2429815923" sldId="93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D8AE602-DA78-43F3-834B-32F5CE859408}" dt="2026-04-21T20:23:22.769" v="604" actId="2696"/>
        <pc:sldMkLst>
          <pc:docMk/>
          <pc:sldMk cId="249032323" sldId="939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0" sldId="940"/>
        </pc:sldMkLst>
      </pc:sldChg>
      <pc:sldChg chg="add">
        <pc:chgData name="Wittman, Barry" userId="bff186cd-6ce8-41ba-8e8c-e85cdef216de" providerId="ADAL" clId="{8D8AE602-DA78-43F3-834B-32F5CE859408}" dt="2026-04-21T20:13:53.183" v="466"/>
        <pc:sldMkLst>
          <pc:docMk/>
          <pc:sldMk cId="0" sldId="941"/>
        </pc:sldMkLst>
      </pc:sldChg>
      <pc:sldChg chg="add">
        <pc:chgData name="Wittman, Barry" userId="bff186cd-6ce8-41ba-8e8c-e85cdef216de" providerId="ADAL" clId="{8D8AE602-DA78-43F3-834B-32F5CE859408}" dt="2026-04-21T20:19:54.932" v="575"/>
        <pc:sldMkLst>
          <pc:docMk/>
          <pc:sldMk cId="2283711181" sldId="942"/>
        </pc:sldMkLst>
      </pc:sldChg>
      <pc:sldChg chg="add">
        <pc:chgData name="Wittman, Barry" userId="bff186cd-6ce8-41ba-8e8c-e85cdef216de" providerId="ADAL" clId="{8D8AE602-DA78-43F3-834B-32F5CE859408}" dt="2026-04-21T20:20:10.765" v="577"/>
        <pc:sldMkLst>
          <pc:docMk/>
          <pc:sldMk cId="3426528398" sldId="943"/>
        </pc:sldMkLst>
      </pc:sldChg>
      <pc:sldChg chg="modSp add modAnim">
        <pc:chgData name="Wittman, Barry" userId="bff186cd-6ce8-41ba-8e8c-e85cdef216de" providerId="ADAL" clId="{8D8AE602-DA78-43F3-834B-32F5CE859408}" dt="2026-04-21T20:20:45.181" v="583"/>
        <pc:sldMkLst>
          <pc:docMk/>
          <pc:sldMk cId="523575562" sldId="944"/>
        </pc:sldMkLst>
        <pc:spChg chg="mod">
          <ac:chgData name="Wittman, Barry" userId="bff186cd-6ce8-41ba-8e8c-e85cdef216de" providerId="ADAL" clId="{8D8AE602-DA78-43F3-834B-32F5CE859408}" dt="2026-04-21T20:20:45.181" v="583"/>
          <ac:spMkLst>
            <pc:docMk/>
            <pc:sldMk cId="523575562" sldId="9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D8AE602-DA78-43F3-834B-32F5CE859408}" dt="2026-04-21T20:26:50.275" v="980" actId="20577"/>
        <pc:sldMkLst>
          <pc:docMk/>
          <pc:sldMk cId="789090808" sldId="945"/>
        </pc:sldMkLst>
        <pc:spChg chg="mod">
          <ac:chgData name="Wittman, Barry" userId="bff186cd-6ce8-41ba-8e8c-e85cdef216de" providerId="ADAL" clId="{8D8AE602-DA78-43F3-834B-32F5CE859408}" dt="2026-04-21T20:24:34.728" v="659" actId="20577"/>
          <ac:spMkLst>
            <pc:docMk/>
            <pc:sldMk cId="789090808" sldId="945"/>
            <ac:spMk id="2" creationId="{5B6763BC-B073-4E00-9550-7BF060F241E1}"/>
          </ac:spMkLst>
        </pc:spChg>
        <pc:spChg chg="mod">
          <ac:chgData name="Wittman, Barry" userId="bff186cd-6ce8-41ba-8e8c-e85cdef216de" providerId="ADAL" clId="{8D8AE602-DA78-43F3-834B-32F5CE859408}" dt="2026-04-21T20:26:50.275" v="980" actId="20577"/>
          <ac:spMkLst>
            <pc:docMk/>
            <pc:sldMk cId="789090808" sldId="945"/>
            <ac:spMk id="3" creationId="{96DFA50B-9DA4-4A72-A02F-8CE31FEBDEC3}"/>
          </ac:spMkLst>
        </pc:spChg>
      </pc:sldChg>
    </pc:docChg>
  </pc:docChgLst>
  <pc:docChgLst>
    <pc:chgData name="Wittman, Barry" userId="bff186cd-6ce8-41ba-8e8c-e85cdef216de" providerId="ADAL" clId="{6BAEF7D5-26BB-476A-9570-CEC306B8B9D4}"/>
    <pc:docChg chg="undo custSel addSld delSld modSld sldOrd">
      <pc:chgData name="Wittman, Barry" userId="bff186cd-6ce8-41ba-8e8c-e85cdef216de" providerId="ADAL" clId="{6BAEF7D5-26BB-476A-9570-CEC306B8B9D4}" dt="2026-04-16T22:12:09.911" v="1566" actId="20577"/>
      <pc:docMkLst>
        <pc:docMk/>
      </pc:docMkLst>
      <pc:sldChg chg="modSp">
        <pc:chgData name="Wittman, Barry" userId="bff186cd-6ce8-41ba-8e8c-e85cdef216de" providerId="ADAL" clId="{6BAEF7D5-26BB-476A-9570-CEC306B8B9D4}" dt="2026-04-16T21:20:24.202" v="5" actId="20577"/>
        <pc:sldMkLst>
          <pc:docMk/>
          <pc:sldMk cId="0" sldId="256"/>
        </pc:sldMkLst>
        <pc:spChg chg="mod">
          <ac:chgData name="Wittman, Barry" userId="bff186cd-6ce8-41ba-8e8c-e85cdef216de" providerId="ADAL" clId="{6BAEF7D5-26BB-476A-9570-CEC306B8B9D4}" dt="2026-04-16T21:20:24.202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AEF7D5-26BB-476A-9570-CEC306B8B9D4}" dt="2026-04-16T22:12:09.911" v="1566" actId="20577"/>
        <pc:sldMkLst>
          <pc:docMk/>
          <pc:sldMk cId="0" sldId="297"/>
        </pc:sldMkLst>
        <pc:spChg chg="mod">
          <ac:chgData name="Wittman, Barry" userId="bff186cd-6ce8-41ba-8e8c-e85cdef216de" providerId="ADAL" clId="{6BAEF7D5-26BB-476A-9570-CEC306B8B9D4}" dt="2026-04-16T22:12:09.911" v="156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6BAEF7D5-26BB-476A-9570-CEC306B8B9D4}" dt="2026-04-16T22:11:57.301" v="1538" actId="20577"/>
        <pc:sldMkLst>
          <pc:docMk/>
          <pc:sldMk cId="0" sldId="298"/>
        </pc:sldMkLst>
        <pc:spChg chg="mod">
          <ac:chgData name="Wittman, Barry" userId="bff186cd-6ce8-41ba-8e8c-e85cdef216de" providerId="ADAL" clId="{6BAEF7D5-26BB-476A-9570-CEC306B8B9D4}" dt="2026-04-16T22:11:57.301" v="1538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6BAEF7D5-26BB-476A-9570-CEC306B8B9D4}" dt="2026-04-16T21:25:18.676" v="176" actId="20577"/>
        <pc:sldMkLst>
          <pc:docMk/>
          <pc:sldMk cId="3782908534" sldId="487"/>
        </pc:sldMkLst>
        <pc:spChg chg="mod">
          <ac:chgData name="Wittman, Barry" userId="bff186cd-6ce8-41ba-8e8c-e85cdef216de" providerId="ADAL" clId="{6BAEF7D5-26BB-476A-9570-CEC306B8B9D4}" dt="2026-04-16T21:25:18.676" v="176" actId="20577"/>
          <ac:spMkLst>
            <pc:docMk/>
            <pc:sldMk cId="3782908534" sldId="487"/>
            <ac:spMk id="5" creationId="{CB286924-5DE2-400F-9A59-BDBDBF736B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umista.com/catalogue/pieces83834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15 -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degree of a vertex</a:t>
                </a:r>
                <a:r>
                  <a:rPr lang="en-US" dirty="0"/>
                  <a:t> is the number of edges that are incident on the vertex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total degree of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the sum of the degrees of all of its vertices</a:t>
                </a:r>
              </a:p>
              <a:p>
                <a:r>
                  <a:rPr lang="en-US" dirty="0"/>
                  <a:t>What's the relationship between the degree of a graph and the number of edges it has?</a:t>
                </a:r>
              </a:p>
              <a:p>
                <a:r>
                  <a:rPr lang="en-US" dirty="0"/>
                  <a:t>What's the degree of a complete graph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vertices?</a:t>
                </a:r>
              </a:p>
              <a:p>
                <a:r>
                  <a:rPr lang="en-US" dirty="0"/>
                  <a:t>Note that the number of vertices with odd degree must be even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722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09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the maximum number of edges a simple disconnected graph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vertices can have?</a:t>
                </a:r>
              </a:p>
              <a:p>
                <a:r>
                  <a:rPr lang="en-US" dirty="0"/>
                  <a:t>Prove it.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57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walk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finite alternating sequence of adjacent vertices and edges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starting at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ending at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A walk must begin and end at a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path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walk that does not contain a repeated edge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simple path</a:t>
                </a:r>
                <a:r>
                  <a:rPr lang="en-US" dirty="0"/>
                  <a:t> </a:t>
                </a:r>
                <a:r>
                  <a:rPr lang="en-US" b="1" dirty="0"/>
                  <a:t>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b="1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path that does not contain a repeated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closed walk</a:t>
                </a:r>
                <a:r>
                  <a:rPr lang="en-US" dirty="0"/>
                  <a:t> is a walk that starts and ends at the same vertex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circuit</a:t>
                </a:r>
                <a:r>
                  <a:rPr lang="en-US" dirty="0"/>
                  <a:t> is a closed walk that does not contain a repeated edge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simple circuit</a:t>
                </a:r>
                <a:r>
                  <a:rPr lang="en-US" dirty="0"/>
                  <a:t> is a circuit that does not have a repeated vertex other than the first and last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 b="-2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56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dirty="0"/>
                  <a:t>If a graph is connected, non-empty, and every node in the graph has even degree, the graph has an </a:t>
                </a:r>
                <a:r>
                  <a:rPr lang="en-US" b="1" dirty="0"/>
                  <a:t>Euler circuit</a:t>
                </a:r>
              </a:p>
              <a:p>
                <a:r>
                  <a:rPr lang="en-US" dirty="0"/>
                  <a:t>Algorithm to find one: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Pick an arbitrary starting vertex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Move to an adjacent vertex and remove the edge you cross from the graph</a:t>
                </a:r>
              </a:p>
              <a:p>
                <a:pPr marL="1225296" lvl="2" indent="-457200"/>
                <a:r>
                  <a:rPr lang="en-US" dirty="0"/>
                  <a:t>Whenever you choose such a vertex, pick an edge that will not disconnected the graph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If there are still uncrossed edges, go back to Step 2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Hamiltonian circuit</a:t>
                </a:r>
                <a:r>
                  <a:rPr lang="en-US" dirty="0"/>
                  <a:t> must visit every vertex of a graph exactly once (except for the first and the last)</a:t>
                </a:r>
              </a:p>
              <a:p>
                <a:r>
                  <a:rPr lang="en-US" dirty="0"/>
                  <a:t>If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Hamiltonian circuit,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has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with the following properties: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contains 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is connected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the same number of edges as vertices</a:t>
                </a:r>
              </a:p>
              <a:p>
                <a:pPr lvl="1"/>
                <a:r>
                  <a:rPr lang="en-US" dirty="0"/>
                  <a:t>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has degree 2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19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representations of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represent a graph as an </a:t>
                </a:r>
                <a:r>
                  <a:rPr lang="en-US" b="1" dirty="0"/>
                  <a:t>adjacency matrix</a:t>
                </a:r>
                <a:r>
                  <a:rPr lang="en-US" dirty="0"/>
                  <a:t>, make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the number of vertices</a:t>
                </a:r>
              </a:p>
              <a:p>
                <a:r>
                  <a:rPr lang="en-US" dirty="0"/>
                  <a:t>Let the nonnegative integer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/>
                  <a:t> give the number of edges from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to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 simple graph will always have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for every location</a:t>
                </a:r>
              </a:p>
              <a:p>
                <a:r>
                  <a:rPr lang="en-US" dirty="0"/>
                  <a:t>We can find the number of walks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that connect two vertices in a graph by raising the adjacency matrix of the graph to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power</a:t>
                </a:r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157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Isomorphism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 call  two graphs isomorphic if we can </a:t>
                </a:r>
                <a:r>
                  <a:rPr lang="en-US" dirty="0" err="1"/>
                  <a:t>relabel</a:t>
                </a:r>
                <a:r>
                  <a:rPr lang="en-US" dirty="0"/>
                  <a:t> one to be the other</a:t>
                </a:r>
              </a:p>
              <a:p>
                <a:r>
                  <a:rPr lang="en-US" dirty="0"/>
                  <a:t>Graph </a:t>
                </a:r>
                <a:r>
                  <a:rPr lang="en-US" dirty="0" err="1"/>
                  <a:t>isomorphisms</a:t>
                </a:r>
                <a:r>
                  <a:rPr lang="en-US" dirty="0"/>
                  <a:t> define equivalence classes</a:t>
                </a:r>
              </a:p>
              <a:p>
                <a:pPr lvl="1"/>
                <a:r>
                  <a:rPr lang="en-US" b="1" dirty="0"/>
                  <a:t>Reflexive: </a:t>
                </a:r>
                <a:r>
                  <a:rPr lang="en-US" dirty="0"/>
                  <a:t> Any graph is clearly isomorphic to itself</a:t>
                </a:r>
              </a:p>
              <a:p>
                <a:pPr lvl="1"/>
                <a:r>
                  <a:rPr lang="en-US" b="1" dirty="0"/>
                  <a:t>Symmetric:  </a:t>
                </a: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isomorphic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then </a:t>
                </a:r>
                <a:r>
                  <a:rPr lang="en-US" i="1" dirty="0"/>
                  <a:t>y</a:t>
                </a:r>
                <a:r>
                  <a:rPr lang="en-US" dirty="0"/>
                  <a:t> must be isomorphic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b="1" dirty="0"/>
                  <a:t>Transitive: </a:t>
                </a: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isomorphic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isomorphic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, it must be the case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isomorphic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177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Isomorphism invariants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dirty="0"/>
                  <a:t>A property is called an </a:t>
                </a:r>
                <a:r>
                  <a:rPr lang="en-US" b="1" dirty="0"/>
                  <a:t>isomorphism invariant </a:t>
                </a:r>
                <a:r>
                  <a:rPr lang="en-US" dirty="0"/>
                  <a:t>if its truth or falsehood does not change when considering a different (but isomorphic) graph</a:t>
                </a:r>
              </a:p>
              <a:p>
                <a:r>
                  <a:rPr lang="en-US" dirty="0"/>
                  <a:t>These </a:t>
                </a:r>
                <a:r>
                  <a:rPr lang="en-US" b="1" dirty="0"/>
                  <a:t>cannot</a:t>
                </a:r>
                <a:r>
                  <a:rPr lang="en-US" dirty="0"/>
                  <a:t> be used to prove isomorphism, but they can be used to disprove isomorphism</a:t>
                </a:r>
              </a:p>
              <a:p>
                <a:r>
                  <a:rPr lang="en-US" dirty="0"/>
                  <a:t>10 common isomorphism invariants: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edges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vertex of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of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circuit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simple circuit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m simple circuits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Is connected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an Euler circuit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Has a Hamiltonian circuit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86" b="-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70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77800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tree</a:t>
                </a:r>
                <a:r>
                  <a:rPr lang="en-US" dirty="0"/>
                  <a:t> is a graph that is </a:t>
                </a:r>
                <a:r>
                  <a:rPr lang="en-US" b="1" dirty="0"/>
                  <a:t>circuit-free</a:t>
                </a:r>
                <a:r>
                  <a:rPr lang="en-US" dirty="0"/>
                  <a:t> and </a:t>
                </a:r>
                <a:r>
                  <a:rPr lang="en-US" b="1" dirty="0"/>
                  <a:t>connected</a:t>
                </a:r>
              </a:p>
              <a:p>
                <a:r>
                  <a:rPr lang="en-US" dirty="0"/>
                  <a:t>Any tree with more than one vertex has at least two vertices of degree 1</a:t>
                </a:r>
              </a:p>
              <a:p>
                <a:r>
                  <a:rPr lang="en-US" dirty="0"/>
                  <a:t>If a vertex in a tree has degree 1 it is called a </a:t>
                </a:r>
                <a:r>
                  <a:rPr lang="en-US" b="1" dirty="0"/>
                  <a:t>terminal vertex</a:t>
                </a:r>
                <a:r>
                  <a:rPr lang="en-US" dirty="0"/>
                  <a:t> (or </a:t>
                </a:r>
                <a:r>
                  <a:rPr lang="en-US" b="1" dirty="0"/>
                  <a:t>leaf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All vertices of degree greater than 1 in a tree are called </a:t>
                </a:r>
                <a:r>
                  <a:rPr lang="en-US" b="1" dirty="0"/>
                  <a:t>internal vertices</a:t>
                </a:r>
                <a:r>
                  <a:rPr lang="en-US" dirty="0"/>
                  <a:t> (or </a:t>
                </a:r>
                <a:r>
                  <a:rPr lang="en-US" b="1" dirty="0"/>
                  <a:t>branch vertices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For any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a tree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must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r>
                  <a:rPr lang="en-US" dirty="0"/>
                  <a:t> edges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778009"/>
              </a:xfrm>
              <a:blipFill>
                <a:blip r:embed="rId2"/>
                <a:stretch>
                  <a:fillRect t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717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Rooted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In a </a:t>
                </a:r>
                <a:r>
                  <a:rPr lang="en-US" b="1" dirty="0"/>
                  <a:t>rooted tree</a:t>
                </a:r>
                <a:r>
                  <a:rPr lang="en-US" dirty="0"/>
                  <a:t>, one vertex is distinguished and called the </a:t>
                </a:r>
                <a:r>
                  <a:rPr lang="en-US" b="1" dirty="0"/>
                  <a:t>root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level</a:t>
                </a:r>
                <a:r>
                  <a:rPr lang="en-US" dirty="0"/>
                  <a:t> of a vertex is the number of edges along the unique path between it and the root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height</a:t>
                </a:r>
                <a:r>
                  <a:rPr lang="en-US" dirty="0"/>
                  <a:t> of a rooted tree is the maximum level of any vertex of the tree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children</a:t>
                </a:r>
                <a:r>
                  <a:rPr lang="en-US" dirty="0"/>
                  <a:t> of any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a rooted tree are all those nodes that are adjacent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one level further away from the root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Two distinct vertices that are children of the same parent are called </a:t>
                </a:r>
                <a:r>
                  <a:rPr lang="en-US" b="1" dirty="0"/>
                  <a:t>siblings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child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the parent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on the unique path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the root,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an ancestor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descendant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 r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0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binary tree</a:t>
                </a:r>
                <a:r>
                  <a:rPr lang="en-US" dirty="0"/>
                  <a:t> is a rooted tree in which every parent has at most two children</a:t>
                </a:r>
              </a:p>
              <a:p>
                <a:r>
                  <a:rPr lang="en-US" dirty="0"/>
                  <a:t>Each child is designated either the </a:t>
                </a:r>
                <a:r>
                  <a:rPr lang="en-US" b="1" dirty="0"/>
                  <a:t>left child</a:t>
                </a:r>
                <a:r>
                  <a:rPr lang="en-US" dirty="0"/>
                  <a:t> or the </a:t>
                </a:r>
                <a:r>
                  <a:rPr lang="en-US" b="1" dirty="0"/>
                  <a:t>right child</a:t>
                </a:r>
              </a:p>
              <a:p>
                <a:r>
                  <a:rPr lang="en-US" dirty="0"/>
                  <a:t>In a </a:t>
                </a:r>
                <a:r>
                  <a:rPr lang="en-US" b="1" dirty="0"/>
                  <a:t>full binary tree</a:t>
                </a:r>
                <a:r>
                  <a:rPr lang="en-US" dirty="0"/>
                  <a:t>, each parent has exactly two children</a:t>
                </a:r>
              </a:p>
              <a:p>
                <a:r>
                  <a:rPr lang="en-US" dirty="0"/>
                  <a:t>Given a parent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a binary tree, the </a:t>
                </a:r>
                <a:r>
                  <a:rPr lang="en-US" b="1" dirty="0"/>
                  <a:t>left </a:t>
                </a:r>
                <a:r>
                  <a:rPr lang="en-US" b="1" dirty="0" err="1"/>
                  <a:t>subtree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the binary tree whose root is the left child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Ditto for </a:t>
                </a:r>
                <a:r>
                  <a:rPr lang="en-US" b="1" dirty="0"/>
                  <a:t>right </a:t>
                </a:r>
                <a:r>
                  <a:rPr lang="en-US" b="1" dirty="0" err="1"/>
                  <a:t>subtree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134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Reviewed second third of the course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494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</a:t>
                </a:r>
                <a:r>
                  <a:rPr lang="en-US" b="1" dirty="0"/>
                  <a:t>spanning tree</a:t>
                </a:r>
                <a:r>
                  <a:rPr lang="en-US" dirty="0"/>
                  <a:t> for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a </a:t>
                </a:r>
                <a:r>
                  <a:rPr lang="en-US" dirty="0" err="1"/>
                  <a:t>subgraph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that contains 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and is a tree</a:t>
                </a:r>
              </a:p>
              <a:p>
                <a:r>
                  <a:rPr lang="en-US" dirty="0"/>
                  <a:t>Some properties:</a:t>
                </a:r>
              </a:p>
              <a:p>
                <a:pPr lvl="1"/>
                <a:r>
                  <a:rPr lang="en-US" dirty="0"/>
                  <a:t>Every connected graph has a spanning tree</a:t>
                </a:r>
              </a:p>
              <a:p>
                <a:pPr lvl="2"/>
                <a:r>
                  <a:rPr lang="en-US" dirty="0"/>
                  <a:t>Why?</a:t>
                </a:r>
              </a:p>
              <a:p>
                <a:pPr lvl="1"/>
                <a:r>
                  <a:rPr lang="en-US" dirty="0"/>
                  <a:t>Any two spanning trees for a graph have the same number of edges</a:t>
                </a:r>
              </a:p>
              <a:p>
                <a:pPr lvl="2"/>
                <a:r>
                  <a:rPr lang="en-US" dirty="0"/>
                  <a:t>Why?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998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In computer science, we often talk about </a:t>
                </a:r>
                <a:r>
                  <a:rPr lang="en-US" b="1" dirty="0"/>
                  <a:t>weighted graphs</a:t>
                </a:r>
                <a:r>
                  <a:rPr lang="en-US" dirty="0"/>
                  <a:t> when tackling practical applications</a:t>
                </a:r>
              </a:p>
              <a:p>
                <a:r>
                  <a:rPr lang="en-US" dirty="0"/>
                  <a:t>A weighted graph is a graph for which each edge has a real number </a:t>
                </a:r>
                <a:r>
                  <a:rPr lang="en-US" b="1" dirty="0"/>
                  <a:t>weight</a:t>
                </a:r>
              </a:p>
              <a:p>
                <a:r>
                  <a:rPr lang="en-US" dirty="0"/>
                  <a:t>The sum of the weights of all the edges is the </a:t>
                </a:r>
                <a:r>
                  <a:rPr lang="en-US" b="1" dirty="0"/>
                  <a:t>total weight</a:t>
                </a:r>
                <a:r>
                  <a:rPr lang="en-US" dirty="0"/>
                  <a:t> of the graph</a:t>
                </a:r>
              </a:p>
              <a:p>
                <a:r>
                  <a:rPr lang="en-US" dirty="0"/>
                  <a:t>Notation: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edge in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weight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total weight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minimum spanning tree</a:t>
                </a:r>
                <a:r>
                  <a:rPr lang="en-US" dirty="0"/>
                  <a:t> (</a:t>
                </a:r>
                <a:r>
                  <a:rPr lang="en-US" b="1" dirty="0"/>
                  <a:t>MST</a:t>
                </a:r>
                <a:r>
                  <a:rPr lang="en-US" dirty="0"/>
                  <a:t>) is a spanning tree of lowest possible total weight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71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a minimum spanning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err="1"/>
                  <a:t>Kruskal's</a:t>
                </a:r>
                <a:r>
                  <a:rPr lang="en-US" dirty="0"/>
                  <a:t> algorithm gives an easy to follow technique for finding an MST on a weighted, connected graph</a:t>
                </a:r>
              </a:p>
              <a:p>
                <a:r>
                  <a:rPr lang="en-US" dirty="0"/>
                  <a:t>Informally, go through the edges, adding the smallest one, unless it forms a circuit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Create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with all the vertices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(but no edges)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be the set of all edges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While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of least weight</a:t>
                </a:r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If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doesn't make a circuit</a:t>
                </a:r>
              </a:p>
              <a:p>
                <a:pPr lvl="3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3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  <a:blipFill>
                <a:blip r:embed="rId2"/>
                <a:stretch>
                  <a:fillRect t="-1319" b="-1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67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Prim's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Prim's algorithm gives another way to find an MST</a:t>
                </a:r>
              </a:p>
              <a:p>
                <a:r>
                  <a:rPr lang="en-US" dirty="0"/>
                  <a:t>Informally, start at a vertex and add the next closest node not already in the MST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Let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contain a single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be the set of all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except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such that: 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connects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to one of the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the lowest weight of all such edges</a:t>
                </a:r>
              </a:p>
              <a:p>
                <a:pPr lvl="2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be the endpoint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  <a:blipFill>
                <a:blip r:embed="rId2"/>
                <a:stretch>
                  <a:fillRect t="-1559" b="-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9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D79DF-5F4B-4746-8A75-EF9FE72B8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of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A0E76-8EBC-47A1-99FD-D39B9271B7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070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of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Power functions: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Increasing and decreasing functions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be real-valued functions defined on the same set of nonnegative real numbers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b="1" dirty="0"/>
                  <a:t>is of order at least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is a positive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dirty="0">
                    <a:sym typeface="Symbol"/>
                  </a:rPr>
                  <a:t>and a nonnegative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𝑔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≤|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)|</m:t>
                    </m:r>
                  </m:oMath>
                </a14:m>
                <a:r>
                  <a:rPr lang="en-US" dirty="0">
                    <a:sym typeface="Symbol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i="1" dirty="0"/>
                  <a:t>f</a:t>
                </a:r>
                <a:r>
                  <a:rPr lang="en-US" b="1" i="1" dirty="0"/>
                  <a:t> </a:t>
                </a:r>
                <a:r>
                  <a:rPr lang="en-US" b="1" dirty="0"/>
                  <a:t>is of order at most </a:t>
                </a:r>
                <a:r>
                  <a:rPr lang="en-US" i="1" dirty="0"/>
                  <a:t>g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is a positive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and a nonnegative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)| </m:t>
                    </m:r>
                  </m:oMath>
                </a14:m>
                <a:r>
                  <a:rPr lang="en-US" dirty="0">
                    <a:sym typeface="Symbol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r>
                  <a:rPr lang="en-US" i="1" dirty="0"/>
                  <a:t>f</a:t>
                </a:r>
                <a:r>
                  <a:rPr lang="en-US" b="1" i="1" dirty="0"/>
                  <a:t> </a:t>
                </a:r>
                <a:r>
                  <a:rPr lang="en-US" b="1" dirty="0"/>
                  <a:t>is of order </a:t>
                </a:r>
                <a:r>
                  <a:rPr lang="en-US" i="1" dirty="0"/>
                  <a:t>g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</a:t>
                </a:r>
                <a:r>
                  <a:rPr lang="en-US" dirty="0">
                    <a:sym typeface="Symbol"/>
                  </a:rPr>
                  <a:t>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are positive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and a nonnegative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𝑔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  <a:sym typeface="Symbol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err="1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)|</m:t>
                    </m:r>
                  </m:oMath>
                </a14:m>
                <a:r>
                  <a:rPr lang="en-US" dirty="0">
                    <a:sym typeface="Symbol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endParaRPr lang="en-US" b="1" i="1" baseline="3000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 r="-1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a polynomial with degree </a:t>
                </a:r>
                <a:r>
                  <a:rPr lang="en-US" i="1" dirty="0"/>
                  <a:t>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…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By extension from the previous results,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positive real,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 for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First, assume that the number of operations performed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on input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dependent only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not the values of the data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b="1" dirty="0">
                    <a:sym typeface="Symbol"/>
                  </a:rPr>
                  <a:t> is of order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If the number of operations depends not only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but also on the values of the data</a:t>
                </a:r>
              </a:p>
              <a:p>
                <a:pPr lvl="1"/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be the </a:t>
                </a:r>
                <a:r>
                  <a:rPr lang="en-US" b="1" dirty="0">
                    <a:sym typeface="Symbol"/>
                  </a:rPr>
                  <a:t>minimum</a:t>
                </a:r>
                <a:r>
                  <a:rPr lang="en-US" dirty="0">
                    <a:sym typeface="Symbol"/>
                  </a:rPr>
                  <a:t> number of operations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then we say that </a:t>
                </a:r>
                <a:r>
                  <a:rPr lang="en-US" b="1" dirty="0">
                    <a:sym typeface="Symbol"/>
                  </a:rPr>
                  <a:t>in the best case</a:t>
                </a:r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b="1" dirty="0">
                    <a:sym typeface="Symbol"/>
                  </a:rPr>
                  <a:t> has a best case order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be the </a:t>
                </a:r>
                <a:r>
                  <a:rPr lang="en-US" b="1" dirty="0">
                    <a:sym typeface="Symbol"/>
                  </a:rPr>
                  <a:t>maximum</a:t>
                </a:r>
                <a:r>
                  <a:rPr lang="en-US" dirty="0">
                    <a:sym typeface="Symbol"/>
                  </a:rPr>
                  <a:t> number of operations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then we say that </a:t>
                </a:r>
                <a:r>
                  <a:rPr lang="en-US" b="1" dirty="0">
                    <a:sym typeface="Symbol"/>
                  </a:rPr>
                  <a:t>in the worst case</a:t>
                </a:r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:r>
                  <a:rPr lang="en-US" b="1" dirty="0">
                    <a:sym typeface="Symbol"/>
                  </a:rPr>
                  <a:t>A has a worst case order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778" b="-1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270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running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With a single </a:t>
                </a:r>
                <a:r>
                  <a:rPr lang="en-US" b="1" dirty="0">
                    <a:solidFill>
                      <a:srgbClr val="0070C0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dirty="0"/>
                  <a:t> (or other) loop, we simply count the number of operations that must be performed</a:t>
                </a:r>
              </a:p>
              <a:p>
                <a:r>
                  <a:rPr lang="en-US" dirty="0"/>
                  <a:t>When loops do not depend on each other, we can simply multiply their iterations (and asymptotic bounds)</a:t>
                </a:r>
              </a:p>
              <a:p>
                <a:r>
                  <a:rPr lang="en-US" dirty="0"/>
                  <a:t>When loops depend on each other, we should analyze the loops like a series</a:t>
                </a:r>
              </a:p>
              <a:p>
                <a:r>
                  <a:rPr lang="en-US" dirty="0"/>
                  <a:t>Repeated divisions by a constant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dirty="0"/>
                  <a:t>often</a:t>
                </a:r>
                <a:r>
                  <a:rPr lang="en-US" dirty="0"/>
                  <a:t> lead to 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term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say that a </a:t>
                </a:r>
                <a:r>
                  <a:rPr lang="en-US" b="1" dirty="0"/>
                  <a:t>language</a:t>
                </a:r>
                <a:r>
                  <a:rPr lang="en-US" dirty="0"/>
                  <a:t> is a set of strings</a:t>
                </a:r>
                <a:endParaRPr lang="en-US" b="1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string</a:t>
                </a:r>
                <a:r>
                  <a:rPr lang="en-US" dirty="0"/>
                  <a:t> is an ordered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tuple</a:t>
                </a:r>
                <a:r>
                  <a:rPr lang="en-US" dirty="0"/>
                  <a:t> of elements of an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or the empty string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 (which has no characters)</a:t>
                </a:r>
              </a:p>
              <a:p>
                <a:r>
                  <a:rPr lang="en-US" dirty="0"/>
                  <a:t>An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 characters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be some alphabet</a:t>
                </a:r>
              </a:p>
              <a:p>
                <a:r>
                  <a:rPr lang="en-US" dirty="0"/>
                  <a:t>For any nonnegative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let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that have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that have length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be the set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is called the </a:t>
                </a:r>
                <a:r>
                  <a:rPr lang="en-US" b="1" dirty="0" err="1"/>
                  <a:t>Kleene</a:t>
                </a:r>
                <a:r>
                  <a:rPr lang="en-US" b="1" dirty="0"/>
                  <a:t> closure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and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operator is often called the </a:t>
                </a:r>
                <a:r>
                  <a:rPr lang="en-US" b="1" dirty="0"/>
                  <a:t>Kleene star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320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Languages defined by a regular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For a finite 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 language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defined by a regular expression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as follows</a:t>
                </a:r>
              </a:p>
              <a:p>
                <a:r>
                  <a:rPr lang="en-US" b="1" dirty="0"/>
                  <a:t>Base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(∅) = ∅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{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Recursion</a:t>
                </a:r>
                <a:r>
                  <a:rPr lang="en-US" dirty="0"/>
                  <a:t>: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dirty="0"/>
                  <a:t> are the languages defined by the regular expressions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′)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𝐿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𝑟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d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𝑟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</m:sup>
                    </m:sSup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3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Finite-state automaton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finite-state automaton is an idealized machine composed of five objects: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 finite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, called the </a:t>
                </a:r>
                <a:r>
                  <a:rPr lang="en-US" b="1" dirty="0"/>
                  <a:t>input alphabet</a:t>
                </a:r>
                <a:r>
                  <a:rPr lang="en-US" dirty="0"/>
                  <a:t>, of input symbols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:r>
                  <a:rPr lang="en-US" b="1" dirty="0"/>
                  <a:t>states</a:t>
                </a:r>
                <a:r>
                  <a:rPr lang="en-US" dirty="0"/>
                  <a:t> the automaton can be in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 designated state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called the </a:t>
                </a:r>
                <a:r>
                  <a:rPr lang="en-US" b="1" dirty="0"/>
                  <a:t>initial state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 designed set of states called the set of </a:t>
                </a:r>
                <a:r>
                  <a:rPr lang="en-US" b="1" dirty="0"/>
                  <a:t>accepting states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 </a:t>
                </a:r>
                <a:r>
                  <a:rPr lang="en-US" b="1" dirty="0"/>
                  <a:t>next-state function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that maps a current state with current input to the next state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402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6538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FSA's are often described with a state transition diagram</a:t>
            </a:r>
          </a:p>
          <a:p>
            <a:pPr lvl="1"/>
            <a:r>
              <a:rPr lang="en-US" dirty="0"/>
              <a:t>The starting state has an arrow</a:t>
            </a:r>
          </a:p>
          <a:p>
            <a:pPr lvl="1"/>
            <a:r>
              <a:rPr lang="en-US" dirty="0"/>
              <a:t>The accepting states are marked with circles</a:t>
            </a:r>
          </a:p>
          <a:p>
            <a:pPr lvl="1"/>
            <a:r>
              <a:rPr lang="en-US" dirty="0"/>
              <a:t>Each rule is represented by a labeled transition arrow</a:t>
            </a:r>
          </a:p>
          <a:p>
            <a:r>
              <a:rPr lang="en-US" dirty="0"/>
              <a:t>The following FSA represents a vending machine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2057400" y="3471446"/>
            <a:ext cx="7543800" cy="3267908"/>
            <a:chOff x="533400" y="3471446"/>
            <a:chExt cx="7543800" cy="3267908"/>
          </a:xfrm>
        </p:grpSpPr>
        <p:cxnSp>
          <p:nvCxnSpPr>
            <p:cNvPr id="83" name="Curved Connector 37"/>
            <p:cNvCxnSpPr>
              <a:stCxn id="8" idx="6"/>
              <a:endCxn id="5" idx="7"/>
            </p:cNvCxnSpPr>
            <p:nvPr/>
          </p:nvCxnSpPr>
          <p:spPr>
            <a:xfrm flipH="1" flipV="1">
              <a:off x="3317408" y="4073992"/>
              <a:ext cx="3845392" cy="2022008"/>
            </a:xfrm>
            <a:prstGeom prst="curvedConnector4">
              <a:avLst>
                <a:gd name="adj1" fmla="val -16596"/>
                <a:gd name="adj2" fmla="val 134254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1143000" y="4953000"/>
              <a:ext cx="762000" cy="7620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0¢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2667000" y="3962400"/>
              <a:ext cx="762000" cy="7620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25¢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6400800" y="3962400"/>
              <a:ext cx="762000" cy="7620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75¢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715000"/>
              <a:ext cx="762000" cy="762000"/>
            </a:xfrm>
            <a:prstGeom prst="ellipse">
              <a:avLst/>
            </a:prstGeom>
            <a:ln w="1905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50¢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400800" y="5715000"/>
              <a:ext cx="762000" cy="762000"/>
            </a:xfrm>
            <a:prstGeom prst="ellipse">
              <a:avLst/>
            </a:prstGeom>
            <a:ln w="63500" cmpd="dbl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$1</a:t>
              </a:r>
            </a:p>
          </p:txBody>
        </p:sp>
        <p:cxnSp>
          <p:nvCxnSpPr>
            <p:cNvPr id="10" name="Straight Arrow Connector 9"/>
            <p:cNvCxnSpPr>
              <a:stCxn id="4" idx="7"/>
              <a:endCxn id="5" idx="3"/>
            </p:cNvCxnSpPr>
            <p:nvPr/>
          </p:nvCxnSpPr>
          <p:spPr>
            <a:xfrm rot="5400000" flipH="1" flipV="1">
              <a:off x="2060108" y="4346108"/>
              <a:ext cx="451784" cy="985184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5" idx="6"/>
              <a:endCxn id="6" idx="2"/>
            </p:cNvCxnSpPr>
            <p:nvPr/>
          </p:nvCxnSpPr>
          <p:spPr>
            <a:xfrm>
              <a:off x="3429000" y="4343400"/>
              <a:ext cx="29718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4" idx="5"/>
              <a:endCxn id="7" idx="2"/>
            </p:cNvCxnSpPr>
            <p:nvPr/>
          </p:nvCxnSpPr>
          <p:spPr>
            <a:xfrm rot="16200000" flipH="1">
              <a:off x="1983908" y="5412908"/>
              <a:ext cx="492592" cy="873592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urved Connector 20"/>
            <p:cNvCxnSpPr>
              <a:stCxn id="7" idx="6"/>
              <a:endCxn id="8" idx="2"/>
            </p:cNvCxnSpPr>
            <p:nvPr/>
          </p:nvCxnSpPr>
          <p:spPr>
            <a:xfrm>
              <a:off x="3429000" y="6096000"/>
              <a:ext cx="2971800" cy="1588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urved Connector 22"/>
            <p:cNvCxnSpPr>
              <a:stCxn id="8" idx="3"/>
              <a:endCxn id="7" idx="5"/>
            </p:cNvCxnSpPr>
            <p:nvPr/>
          </p:nvCxnSpPr>
          <p:spPr>
            <a:xfrm rot="5400000">
              <a:off x="4914900" y="4767916"/>
              <a:ext cx="1588" cy="3194984"/>
            </a:xfrm>
            <a:prstGeom prst="curvedConnector3">
              <a:avLst>
                <a:gd name="adj1" fmla="val 21422670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4495800" y="4800600"/>
              <a:ext cx="762000" cy="762000"/>
            </a:xfrm>
            <a:prstGeom prst="ellipse">
              <a:avLst/>
            </a:prstGeom>
            <a:ln w="63500" cmpd="dbl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$1.25</a:t>
              </a:r>
            </a:p>
          </p:txBody>
        </p:sp>
        <p:cxnSp>
          <p:nvCxnSpPr>
            <p:cNvPr id="16" name="Straight Arrow Connector 15"/>
            <p:cNvCxnSpPr>
              <a:stCxn id="5" idx="4"/>
              <a:endCxn id="7" idx="0"/>
            </p:cNvCxnSpPr>
            <p:nvPr/>
          </p:nvCxnSpPr>
          <p:spPr>
            <a:xfrm rot="5400000">
              <a:off x="2552700" y="5219700"/>
              <a:ext cx="9906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7" idx="7"/>
            </p:cNvCxnSpPr>
            <p:nvPr/>
          </p:nvCxnSpPr>
          <p:spPr>
            <a:xfrm rot="10800000" flipV="1">
              <a:off x="3317408" y="5334000"/>
              <a:ext cx="1178392" cy="492592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7" idx="6"/>
              <a:endCxn id="6" idx="4"/>
            </p:cNvCxnSpPr>
            <p:nvPr/>
          </p:nvCxnSpPr>
          <p:spPr>
            <a:xfrm flipV="1">
              <a:off x="3429000" y="4724400"/>
              <a:ext cx="3352800" cy="1371600"/>
            </a:xfrm>
            <a:prstGeom prst="curvedConnector2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6" idx="4"/>
              <a:endCxn id="8" idx="0"/>
            </p:cNvCxnSpPr>
            <p:nvPr/>
          </p:nvCxnSpPr>
          <p:spPr>
            <a:xfrm rot="5400000">
              <a:off x="6286500" y="5219700"/>
              <a:ext cx="9906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191000" y="4038600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114800" y="6096000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 rot="1800000">
              <a:off x="1452451" y="5862047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-1500000">
              <a:off x="1437580" y="4539025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 rot="20346234">
              <a:off x="5163346" y="557220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cxnSp>
          <p:nvCxnSpPr>
            <p:cNvPr id="64" name="Curved Connector 37"/>
            <p:cNvCxnSpPr>
              <a:stCxn id="34" idx="6"/>
              <a:endCxn id="6" idx="3"/>
            </p:cNvCxnSpPr>
            <p:nvPr/>
          </p:nvCxnSpPr>
          <p:spPr>
            <a:xfrm flipV="1">
              <a:off x="5257800" y="4612808"/>
              <a:ext cx="1254592" cy="568792"/>
            </a:xfrm>
            <a:prstGeom prst="curvedConnector2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urved Connector 37"/>
            <p:cNvCxnSpPr>
              <a:endCxn id="34" idx="7"/>
            </p:cNvCxnSpPr>
            <p:nvPr/>
          </p:nvCxnSpPr>
          <p:spPr>
            <a:xfrm rot="10800000" flipV="1">
              <a:off x="5146208" y="4495800"/>
              <a:ext cx="1254592" cy="416392"/>
            </a:xfrm>
            <a:prstGeom prst="curvedConnector2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 rot="20649870">
              <a:off x="5199853" y="5032935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 rot="20649870">
              <a:off x="5086680" y="4534511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 rot="20224964">
              <a:off x="3191622" y="5260319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400800" y="507164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81200" y="5029200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6400800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half-dollar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629400" y="3471446"/>
              <a:ext cx="1447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quarter</a:t>
              </a:r>
            </a:p>
          </p:txBody>
        </p:sp>
        <p:cxnSp>
          <p:nvCxnSpPr>
            <p:cNvPr id="95" name="Straight Arrow Connector 94"/>
            <p:cNvCxnSpPr>
              <a:endCxn id="4" idx="2"/>
            </p:cNvCxnSpPr>
            <p:nvPr/>
          </p:nvCxnSpPr>
          <p:spPr>
            <a:xfrm>
              <a:off x="533400" y="5334000"/>
              <a:ext cx="6096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390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Annotated next-state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02540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Consider this FSA: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also describe an FSA using an </a:t>
            </a:r>
            <a:r>
              <a:rPr lang="en-US" b="1" dirty="0"/>
              <a:t>annotated next-state table</a:t>
            </a:r>
          </a:p>
          <a:p>
            <a:r>
              <a:rPr lang="en-US" dirty="0"/>
              <a:t>A next-state table gives shows what the transition is for each state for all possible input</a:t>
            </a:r>
          </a:p>
          <a:p>
            <a:r>
              <a:rPr lang="en-US" dirty="0"/>
              <a:t>An annotated next-state table also marks the initial state and accepting states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1" name="Table 2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57333012"/>
                  </p:ext>
                </p:extLst>
              </p:nvPr>
            </p:nvGraphicFramePr>
            <p:xfrm>
              <a:off x="3048000" y="4993640"/>
              <a:ext cx="48768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→</m:t>
                                </m:r>
                              </m:oMath>
                            </m:oMathPara>
                          </a14:m>
                          <a:endParaRPr lang="en-US" b="1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baseline="-250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baseline="-250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ym typeface="Symbol"/>
                            </a:rPr>
                            <a:t></a:t>
                          </a:r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baseline="-250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i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1" name="Table 2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57333012"/>
                  </p:ext>
                </p:extLst>
              </p:nvPr>
            </p:nvGraphicFramePr>
            <p:xfrm>
              <a:off x="3048000" y="4993640"/>
              <a:ext cx="48768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000" t="-1639" r="-102500" b="-3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000" t="-1639" r="-2500" b="-3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" t="-101639" r="-302500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000" t="-101639" r="-202500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000" t="-101639" r="-102500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000" t="-101639" r="-2500" b="-2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000" t="-201639" r="-202500" b="-1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000" t="-201639" r="-102500" b="-1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000" t="-201639" r="-2500" b="-1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ym typeface="Symbol"/>
                            </a:rPr>
                            <a:t></a:t>
                          </a:r>
                          <a:endParaRPr lang="en-US" dirty="0"/>
                        </a:p>
                      </a:txBody>
                      <a:tcP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1000" t="-301639" r="-202500" b="-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000" t="-301639" r="-102500" b="-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000" t="-301639" r="-2500" b="-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55561A80-E7FF-48CA-82CB-97B536FAD7EF}"/>
              </a:ext>
            </a:extLst>
          </p:cNvPr>
          <p:cNvGrpSpPr/>
          <p:nvPr/>
        </p:nvGrpSpPr>
        <p:grpSpPr>
          <a:xfrm>
            <a:off x="2895600" y="1752600"/>
            <a:ext cx="6096000" cy="2138066"/>
            <a:chOff x="1371600" y="1752599"/>
            <a:chExt cx="6096000" cy="21380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C58E2E94-F023-47CE-95EB-F6AD93B8EB03}"/>
                    </a:ext>
                  </a:extLst>
                </p:cNvPr>
                <p:cNvSpPr/>
                <p:nvPr/>
              </p:nvSpPr>
              <p:spPr>
                <a:xfrm>
                  <a:off x="1676400" y="2667000"/>
                  <a:ext cx="762000" cy="762000"/>
                </a:xfrm>
                <a:prstGeom prst="ellips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E9DD6D49-8D99-4807-B720-82738AE03D2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76400" y="2667000"/>
                  <a:ext cx="762000" cy="76200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06B08AA-F42A-4A66-AD69-08D5C1C342A6}"/>
                </a:ext>
              </a:extLst>
            </p:cNvPr>
            <p:cNvCxnSpPr>
              <a:stCxn id="25" idx="6"/>
              <a:endCxn id="29" idx="2"/>
            </p:cNvCxnSpPr>
            <p:nvPr/>
          </p:nvCxnSpPr>
          <p:spPr>
            <a:xfrm>
              <a:off x="2438400" y="3048000"/>
              <a:ext cx="17526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37">
              <a:extLst>
                <a:ext uri="{FF2B5EF4-FFF2-40B4-BE49-F238E27FC236}">
                  <a16:creationId xmlns:a16="http://schemas.microsoft.com/office/drawing/2014/main" id="{8B8EA081-F53C-4319-8CCE-365CC0FF98EE}"/>
                </a:ext>
              </a:extLst>
            </p:cNvPr>
            <p:cNvCxnSpPr>
              <a:stCxn id="29" idx="7"/>
              <a:endCxn id="30" idx="1"/>
            </p:cNvCxnSpPr>
            <p:nvPr/>
          </p:nvCxnSpPr>
          <p:spPr>
            <a:xfrm rot="5400000" flipH="1" flipV="1">
              <a:off x="5829300" y="1790700"/>
              <a:ext cx="1588" cy="1975784"/>
            </a:xfrm>
            <a:prstGeom prst="curvedConnector3">
              <a:avLst>
                <a:gd name="adj1" fmla="val 11825696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971E466D-E3F1-4A96-A0D1-828DA13778A9}"/>
                    </a:ext>
                  </a:extLst>
                </p:cNvPr>
                <p:cNvSpPr/>
                <p:nvPr/>
              </p:nvSpPr>
              <p:spPr>
                <a:xfrm>
                  <a:off x="4191000" y="2667000"/>
                  <a:ext cx="762000" cy="762000"/>
                </a:xfrm>
                <a:prstGeom prst="ellips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969BCA5C-B507-4E40-8D0F-26DD4EA16B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1000" y="2667000"/>
                  <a:ext cx="762000" cy="76200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CDEBF4B-BB30-4C89-9F75-CA1B2B456F75}"/>
                    </a:ext>
                  </a:extLst>
                </p:cNvPr>
                <p:cNvSpPr/>
                <p:nvPr/>
              </p:nvSpPr>
              <p:spPr>
                <a:xfrm>
                  <a:off x="6705600" y="2667000"/>
                  <a:ext cx="762000" cy="762000"/>
                </a:xfrm>
                <a:prstGeom prst="ellipse">
                  <a:avLst/>
                </a:prstGeom>
                <a:ln w="63500" cmpd="dbl"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baseline="-25000" dirty="0"/>
                </a:p>
              </p:txBody>
            </p:sp>
          </mc:Choice>
          <mc:Fallback xmlns=""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8F7B93D8-1FDC-4D5D-9D56-0D6BE42786B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5600" y="2667000"/>
                  <a:ext cx="762000" cy="76200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63500" cmpd="dbl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Curved Connector 37">
              <a:extLst>
                <a:ext uri="{FF2B5EF4-FFF2-40B4-BE49-F238E27FC236}">
                  <a16:creationId xmlns:a16="http://schemas.microsoft.com/office/drawing/2014/main" id="{84BBD243-DC63-4D45-BC90-A5E8AF7D43DA}"/>
                </a:ext>
              </a:extLst>
            </p:cNvPr>
            <p:cNvCxnSpPr>
              <a:stCxn id="29" idx="3"/>
              <a:endCxn id="29" idx="5"/>
            </p:cNvCxnSpPr>
            <p:nvPr/>
          </p:nvCxnSpPr>
          <p:spPr>
            <a:xfrm rot="16200000" flipH="1">
              <a:off x="4572000" y="3048000"/>
              <a:ext cx="1588" cy="538816"/>
            </a:xfrm>
            <a:prstGeom prst="curvedConnector3">
              <a:avLst>
                <a:gd name="adj1" fmla="val 29420160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8ABCD0E3-F571-4DF8-8A08-56E40F74F464}"/>
                </a:ext>
              </a:extLst>
            </p:cNvPr>
            <p:cNvCxnSpPr>
              <a:stCxn id="30" idx="2"/>
              <a:endCxn id="29" idx="6"/>
            </p:cNvCxnSpPr>
            <p:nvPr/>
          </p:nvCxnSpPr>
          <p:spPr>
            <a:xfrm rot="10800000">
              <a:off x="4953000" y="3048000"/>
              <a:ext cx="1752600" cy="1588"/>
            </a:xfrm>
            <a:prstGeom prst="straightConnector1">
              <a:avLst/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7">
              <a:extLst>
                <a:ext uri="{FF2B5EF4-FFF2-40B4-BE49-F238E27FC236}">
                  <a16:creationId xmlns:a16="http://schemas.microsoft.com/office/drawing/2014/main" id="{ED80ABF3-2AFF-48AD-A0FF-6AF09DD3965D}"/>
                </a:ext>
              </a:extLst>
            </p:cNvPr>
            <p:cNvCxnSpPr>
              <a:stCxn id="25" idx="3"/>
              <a:endCxn id="25" idx="5"/>
            </p:cNvCxnSpPr>
            <p:nvPr/>
          </p:nvCxnSpPr>
          <p:spPr>
            <a:xfrm rot="16200000" flipH="1">
              <a:off x="2057400" y="3048000"/>
              <a:ext cx="1588" cy="538816"/>
            </a:xfrm>
            <a:prstGeom prst="curvedConnector3">
              <a:avLst>
                <a:gd name="adj1" fmla="val 32619154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urved Connector 37">
              <a:extLst>
                <a:ext uri="{FF2B5EF4-FFF2-40B4-BE49-F238E27FC236}">
                  <a16:creationId xmlns:a16="http://schemas.microsoft.com/office/drawing/2014/main" id="{441467B0-D1ED-40F3-A871-0D2A816B31DC}"/>
                </a:ext>
              </a:extLst>
            </p:cNvPr>
            <p:cNvCxnSpPr>
              <a:stCxn id="30" idx="0"/>
              <a:endCxn id="25" idx="7"/>
            </p:cNvCxnSpPr>
            <p:nvPr/>
          </p:nvCxnSpPr>
          <p:spPr>
            <a:xfrm rot="16200000" flipH="1" flipV="1">
              <a:off x="4650908" y="342900"/>
              <a:ext cx="111592" cy="4759792"/>
            </a:xfrm>
            <a:prstGeom prst="curvedConnector3">
              <a:avLst>
                <a:gd name="adj1" fmla="val -409707"/>
              </a:avLst>
            </a:prstGeom>
            <a:ln w="254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8517C361-BDAC-4A0F-8416-85A39813A31E}"/>
                    </a:ext>
                  </a:extLst>
                </p:cNvPr>
                <p:cNvSpPr txBox="1"/>
                <p:nvPr/>
              </p:nvSpPr>
              <p:spPr>
                <a:xfrm>
                  <a:off x="4267200" y="1752599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421B1033-EAF3-44F3-9809-6927A7BDFB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7200" y="1752599"/>
                  <a:ext cx="533400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76A51E0-FEBC-4CBA-BB56-B0ECD26287C1}"/>
                    </a:ext>
                  </a:extLst>
                </p:cNvPr>
                <p:cNvSpPr txBox="1"/>
                <p:nvPr/>
              </p:nvSpPr>
              <p:spPr>
                <a:xfrm>
                  <a:off x="5562600" y="2586334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848A0836-9189-4FF9-A0A3-85D9A557C1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2600" y="2586334"/>
                  <a:ext cx="533400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D793600A-E4C7-4E7F-BC9D-7CBFD29B4DAF}"/>
                    </a:ext>
                  </a:extLst>
                </p:cNvPr>
                <p:cNvSpPr txBox="1"/>
                <p:nvPr/>
              </p:nvSpPr>
              <p:spPr>
                <a:xfrm>
                  <a:off x="5562600" y="3043535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FF3BDC1-5484-4C84-B725-FDF4B392FF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2600" y="3043535"/>
                  <a:ext cx="533400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4BD189DE-02D8-44D2-9494-437B7E0756A7}"/>
                    </a:ext>
                  </a:extLst>
                </p:cNvPr>
                <p:cNvSpPr txBox="1"/>
                <p:nvPr/>
              </p:nvSpPr>
              <p:spPr>
                <a:xfrm>
                  <a:off x="3886200" y="3424535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05C4DD8F-5B33-438E-A241-BDBDAD0B41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6200" y="3424535"/>
                  <a:ext cx="533400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AE7FD961-17F3-42AA-8DBE-D48785D53269}"/>
                    </a:ext>
                  </a:extLst>
                </p:cNvPr>
                <p:cNvSpPr txBox="1"/>
                <p:nvPr/>
              </p:nvSpPr>
              <p:spPr>
                <a:xfrm>
                  <a:off x="1371600" y="3429000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F8E44D9D-2054-44A0-870B-31A65068F9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1600" y="3429000"/>
                  <a:ext cx="533400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E1B377B2-6CB1-4F0B-8107-593B76EC8583}"/>
                    </a:ext>
                  </a:extLst>
                </p:cNvPr>
                <p:cNvSpPr txBox="1"/>
                <p:nvPr/>
              </p:nvSpPr>
              <p:spPr>
                <a:xfrm>
                  <a:off x="3048000" y="3048000"/>
                  <a:ext cx="5334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C7638FF9-E42B-41B4-99ED-5DC962702C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0" y="3048000"/>
                  <a:ext cx="533400" cy="46166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89232EA-C58D-48ED-8099-5943CB46BC91}"/>
              </a:ext>
            </a:extLst>
          </p:cNvPr>
          <p:cNvCxnSpPr/>
          <p:nvPr/>
        </p:nvCxnSpPr>
        <p:spPr>
          <a:xfrm>
            <a:off x="2057400" y="3048000"/>
            <a:ext cx="1143000" cy="158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*-equivalence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Two states of a finite-state automaton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b="1" dirty="0"/>
                  <a:t>-equivalent</a:t>
                </a:r>
                <a:r>
                  <a:rPr lang="en-US" dirty="0"/>
                  <a:t> if any string accepted by the automaton when it starts from one state is accepted when starting from the other</a:t>
                </a:r>
              </a:p>
              <a:p>
                <a:r>
                  <a:rPr lang="en-US" dirty="0"/>
                  <a:t>Given an automaton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with eventual-state function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we can formally say:</a:t>
                </a:r>
              </a:p>
              <a:p>
                <a:pPr lvl="1"/>
                <a:r>
                  <a:rPr lang="en-US" dirty="0"/>
                  <a:t>States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-equivalent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both accepting states or both not</a:t>
                </a:r>
              </a:p>
              <a:p>
                <a:r>
                  <a:rPr lang="en-US" dirty="0"/>
                  <a:t>It turns out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-equivalence defines an equivalence relation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371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-equivalence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-equivalence is hard to demonstrate directly</a:t>
                </a:r>
              </a:p>
              <a:p>
                <a:r>
                  <a:rPr lang="en-US" dirty="0"/>
                  <a:t>Instead, we'll focus on equivalence after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fewer inputs</a:t>
                </a:r>
              </a:p>
              <a:p>
                <a:r>
                  <a:rPr lang="en-US" dirty="0"/>
                  <a:t>Given an automaton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with eventual-state function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, we can formally say:</a:t>
                </a:r>
              </a:p>
              <a:p>
                <a:pPr lvl="1"/>
                <a:r>
                  <a:rPr lang="en-US" dirty="0"/>
                  <a:t>States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-equivalent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both accepting states or both not, for all strings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less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652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Finding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-equivalence classes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Keep finding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-equivalence classes for larger and larger values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If you ever find that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-equivalence classes is equal to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-equivalence classes, that is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-equivalence classes</a:t>
                </a:r>
              </a:p>
              <a:p>
                <a:r>
                  <a:rPr lang="en-US" dirty="0"/>
                  <a:t>This is known as a </a:t>
                </a:r>
                <a:r>
                  <a:rPr lang="en-US" b="1" dirty="0"/>
                  <a:t>fixed point</a:t>
                </a:r>
                <a:r>
                  <a:rPr lang="en-US" dirty="0"/>
                  <a:t> in mathematics</a:t>
                </a:r>
              </a:p>
              <a:p>
                <a:r>
                  <a:rPr lang="en-US" dirty="0"/>
                  <a:t>Using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-equivalence classes, we can build the </a:t>
                </a:r>
                <a:r>
                  <a:rPr lang="en-US" b="1" dirty="0"/>
                  <a:t>quotient automaton </a:t>
                </a:r>
                <a:r>
                  <a:rPr lang="en-US" dirty="0"/>
                  <a:t>that is the smallest FSA that accepts a given language</a:t>
                </a:r>
              </a:p>
              <a:p>
                <a:r>
                  <a:rPr lang="en-US" dirty="0"/>
                  <a:t>Two equivalent FSA's must have the same quotient automaton (except for labels)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1581" r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357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free languages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context free language is one that can be described by a context free grammar</a:t>
                </a:r>
              </a:p>
              <a:p>
                <a:r>
                  <a:rPr lang="en-US" dirty="0"/>
                  <a:t>Every regular language is context free, but there are context free languages that are not regular</a:t>
                </a:r>
              </a:p>
              <a:p>
                <a:r>
                  <a:rPr lang="en-US" dirty="0"/>
                  <a:t>Classic examples:</a:t>
                </a:r>
              </a:p>
              <a:p>
                <a:pPr lvl="1"/>
                <a:r>
                  <a:rPr lang="en-US" dirty="0"/>
                  <a:t>Strings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's followed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's</a:t>
                </a:r>
              </a:p>
              <a:p>
                <a:pPr lvl="1"/>
                <a:r>
                  <a:rPr lang="en-US" dirty="0"/>
                  <a:t>Palindromes made 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's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's</a:t>
                </a:r>
              </a:p>
              <a:p>
                <a:pPr lvl="1"/>
                <a:r>
                  <a:rPr lang="en-US" dirty="0"/>
                  <a:t>Legally nested parentheses</a:t>
                </a:r>
              </a:p>
              <a:p>
                <a:r>
                  <a:rPr lang="en-US" dirty="0"/>
                  <a:t>All of these involve counting arbitrary numbers of characters</a:t>
                </a:r>
              </a:p>
              <a:p>
                <a:pPr lvl="1"/>
                <a:r>
                  <a:rPr lang="en-US" dirty="0"/>
                  <a:t>Regular expressions can't count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204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free grammars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Instead of using regular expressions, a context free language is often described with a </a:t>
                </a:r>
                <a:r>
                  <a:rPr lang="en-US" b="1" dirty="0"/>
                  <a:t>grammar</a:t>
                </a:r>
              </a:p>
              <a:p>
                <a:r>
                  <a:rPr lang="en-US" dirty="0"/>
                  <a:t>A grammar is a formal system of rewriting rules consisting of</a:t>
                </a:r>
              </a:p>
              <a:p>
                <a:pPr lvl="1"/>
                <a:r>
                  <a:rPr lang="en-US" dirty="0"/>
                  <a:t>Terminals: symbols of the alphabet</a:t>
                </a:r>
              </a:p>
              <a:p>
                <a:pPr lvl="1"/>
                <a:r>
                  <a:rPr lang="en-US" dirty="0"/>
                  <a:t>Non-terminals: symbols that produce other sequences of terminals and non-terminals</a:t>
                </a:r>
              </a:p>
              <a:p>
                <a:r>
                  <a:rPr lang="en-US" dirty="0"/>
                  <a:t>Grammars often start with the non-terminal starting symbol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Any string that can be derived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through some sequence of rule rewrites is a string in the language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444" b="-1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89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Chomsky hierarchy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grammar consists of terminals (alphabet symbols), non-terminals, production rules, and a start symbol</a:t>
            </a:r>
          </a:p>
          <a:p>
            <a:r>
              <a:rPr lang="en-US" dirty="0"/>
              <a:t>Chomsky noted that grammars can be divided into four levels in terms of expressiveness:</a:t>
            </a:r>
          </a:p>
          <a:p>
            <a:pPr lvl="1"/>
            <a:r>
              <a:rPr lang="en-US" dirty="0"/>
              <a:t>Type-0 (Unrestricted grammars)</a:t>
            </a:r>
          </a:p>
          <a:p>
            <a:pPr lvl="1"/>
            <a:r>
              <a:rPr lang="en-US" dirty="0"/>
              <a:t>Type-1 (Context sensitive grammars)</a:t>
            </a:r>
          </a:p>
          <a:p>
            <a:pPr lvl="1"/>
            <a:r>
              <a:rPr lang="en-US" dirty="0"/>
              <a:t>Type-2 (Context free grammars)</a:t>
            </a:r>
          </a:p>
          <a:p>
            <a:pPr lvl="1"/>
            <a:r>
              <a:rPr lang="en-US" dirty="0"/>
              <a:t>Type-3 (Regular grammars)</a:t>
            </a:r>
          </a:p>
        </p:txBody>
      </p:sp>
    </p:spTree>
    <p:extLst>
      <p:ext uri="{BB962C8B-B14F-4D97-AF65-F5344CB8AC3E}">
        <p14:creationId xmlns:p14="http://schemas.microsoft.com/office/powerpoint/2010/main" val="1147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grammars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51054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Each grammar has rules for what is a legal production rule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/>
                  <a:t>be any combinations of terminals and non-terminals, where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 is non-empty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Unrestricted grammars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(anything to anything)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Context-sensitive grammars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𝛼𝛾𝛽</m:t>
                    </m:r>
                  </m:oMath>
                </a14:m>
                <a:r>
                  <a:rPr lang="en-US" dirty="0"/>
                  <a:t> (non-terminal in a particular context to anything)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Context-free grammars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 (a single non-terminal to anything)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Regular grammars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→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𝑎𝐵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(a single non-terminal to a single terminal or a terminal and a single non-terminal on the right side)</a:t>
                </a:r>
                <a:endParaRPr lang="en-US" b="1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5105400"/>
              </a:xfrm>
              <a:blipFill>
                <a:blip r:embed="rId2"/>
                <a:stretch>
                  <a:fillRect l="-167" t="-2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78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Languages broken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8156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Every kind of language has a particular kind of machine associated with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609600" y="2590800"/>
              <a:ext cx="10972800" cy="41148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3123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0372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33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1748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76705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Grammar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Languages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Automaton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Production Rules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Examples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0276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Recursively</a:t>
                          </a:r>
                          <a:r>
                            <a:rPr lang="en-US" baseline="0" dirty="0"/>
                            <a:t> enumerable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Turing machine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0" i="1" dirty="0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→</m:t>
                                </m:r>
                                <m:r>
                                  <a:rPr lang="el-GR" b="0" i="1" dirty="0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languages, any computable functions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276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Context-sensitive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Linear-bounded</a:t>
                          </a:r>
                          <a:r>
                            <a:rPr lang="en-US" baseline="0" dirty="0"/>
                            <a:t> non-deterministic Turing machine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0" i="1" dirty="0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b="0" i="1" dirty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l-GR" b="0" i="1" dirty="0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→</m:t>
                                </m:r>
                                <m:r>
                                  <a:rPr lang="el-GR" b="0" i="1" dirty="0">
                                    <a:latin typeface="Cambria Math" panose="02040503050406030204" pitchFamily="18" charset="0"/>
                                  </a:rPr>
                                  <m:t>𝛼𝛾𝛽</m:t>
                                </m:r>
                                <m:r>
                                  <a:rPr lang="en-US" b="0" i="1" dirty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Most natural human languages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Context-free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Non-deterministic</a:t>
                          </a:r>
                          <a:r>
                            <a:rPr lang="en-US" baseline="0" dirty="0"/>
                            <a:t> pushdown automaton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→</m:t>
                                </m:r>
                                <m:r>
                                  <a:rPr lang="el-GR" b="0" i="1" dirty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  <m:r>
                                  <a:rPr lang="en-US" b="0" i="1" dirty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Most programming languages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Regular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Finite state automaton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  <a:sym typeface="Symbol"/>
                                </a:rPr>
                                <m:t>→</m:t>
                              </m:r>
                              <m:r>
                                <a:rPr lang="en-US" b="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b="0" dirty="0"/>
                            <a:t>and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  <m:t>→</m:t>
                                </m:r>
                                <m:r>
                                  <a:rPr lang="en-US" b="0" i="1" dirty="0" err="1">
                                    <a:latin typeface="Cambria Math" panose="02040503050406030204" pitchFamily="18" charset="0"/>
                                  </a:rPr>
                                  <m:t>𝑎𝐵</m:t>
                                </m:r>
                                <m:r>
                                  <a:rPr lang="en-US" b="0" i="1" dirty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Regular expressions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9562908"/>
                  </p:ext>
                </p:extLst>
              </p:nvPr>
            </p:nvGraphicFramePr>
            <p:xfrm>
              <a:off x="609600" y="2590800"/>
              <a:ext cx="10972800" cy="41148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3123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0372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330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1748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76705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Grammar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Languages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Automaton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Production Rules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Examples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0276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Recursively</a:t>
                          </a:r>
                          <a:r>
                            <a:rPr lang="en-US" baseline="0" dirty="0"/>
                            <a:t> enumerable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Turing machine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78014" t="-68047" r="-162766" b="-234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languages, any computable functions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276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Context-sensitive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Linear-bounded</a:t>
                          </a:r>
                          <a:r>
                            <a:rPr lang="en-US" baseline="0" dirty="0"/>
                            <a:t> non-deterministic Turing machine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78014" t="-169048" r="-162766" b="-13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Most natural human languages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Context-free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Non-deterministic</a:t>
                          </a:r>
                          <a:r>
                            <a:rPr lang="en-US" baseline="0" dirty="0"/>
                            <a:t> pushdown automaton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78014" t="-400000" r="-162766" b="-1017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Most programming languages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86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Type-3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Regular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Finite state automaton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78014" t="-500000" r="-162766" b="-17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Regular expressions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202890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763BC-B073-4E00-9550-7BF060F24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 practice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DFA50B-9DA4-4A72-A02F-8CE31FEBDE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Write a regular expression that accepts strings that contain an even numbers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's</a:t>
                </a:r>
                <a:r>
                  <a:rPr lang="en-US"/>
                  <a:t>, an </a:t>
                </a:r>
                <a:r>
                  <a:rPr lang="en-US" dirty="0"/>
                  <a:t>odd numbers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's, and at least one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Draw an FSA that accepts this language</a:t>
                </a:r>
              </a:p>
              <a:p>
                <a:r>
                  <a:rPr lang="en-US" dirty="0"/>
                  <a:t>Create a context-free grammar that defines this language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DFA50B-9DA4-4A72-A02F-8CE31FEBDE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909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no next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Assignment 6</a:t>
            </a:r>
          </a:p>
          <a:p>
            <a:pPr lvl="1"/>
            <a:r>
              <a:rPr lang="en-US" b="1"/>
              <a:t>Due  tonight!</a:t>
            </a:r>
            <a:endParaRPr lang="en-US" b="1" dirty="0"/>
          </a:p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Wednesday, April 29, 2026</a:t>
            </a:r>
          </a:p>
          <a:p>
            <a:pPr lvl="1"/>
            <a:r>
              <a:rPr lang="en-US" b="1" dirty="0"/>
              <a:t>8:00 to 10:00 a.m.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3"/>
            <a:ext cx="8686800" cy="4625608"/>
          </a:xfrm>
        </p:spPr>
        <p:txBody>
          <a:bodyPr>
            <a:normAutofit/>
          </a:bodyPr>
          <a:lstStyle/>
          <a:p>
            <a:r>
              <a:rPr lang="en-US" dirty="0"/>
              <a:t>A customer wants change for a dollar</a:t>
            </a:r>
          </a:p>
          <a:p>
            <a:r>
              <a:rPr lang="en-US" dirty="0"/>
              <a:t>The cashier cannot make change for a dollar</a:t>
            </a:r>
          </a:p>
          <a:p>
            <a:r>
              <a:rPr lang="en-US" dirty="0"/>
              <a:t>The customer asks for change for a half dollar</a:t>
            </a:r>
          </a:p>
          <a:p>
            <a:r>
              <a:rPr lang="en-US" dirty="0"/>
              <a:t>The cashier still can't</a:t>
            </a:r>
          </a:p>
          <a:p>
            <a:r>
              <a:rPr lang="en-US" dirty="0"/>
              <a:t>The (increasingly annoyed) customer asks for change for a quarter, a dime, and a nickel, but the cashier still can't</a:t>
            </a:r>
          </a:p>
          <a:p>
            <a:r>
              <a:rPr lang="en-US" dirty="0"/>
              <a:t>However, the cashier has $1.15 in coins</a:t>
            </a:r>
          </a:p>
          <a:p>
            <a:r>
              <a:rPr lang="en-US" dirty="0"/>
              <a:t>Which coins are in the cash register?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6A53D3-D9AC-43E7-BEAD-77382DBCC4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264316" y="2906897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8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A6ECD0-34F2-45E4-B011-6F0DE314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286924-5DE2-400F-9A59-BDBDBF736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Wednesday, April 29, 2026</a:t>
            </a:r>
          </a:p>
          <a:p>
            <a:pPr lvl="1"/>
            <a:r>
              <a:rPr lang="en-US" b="1" dirty="0"/>
              <a:t>8:00 to 10:00 a.m.</a:t>
            </a:r>
          </a:p>
          <a:p>
            <a:pPr lvl="1"/>
            <a:r>
              <a:rPr lang="en-US" b="1" dirty="0"/>
              <a:t>50% longer than previous exams, but you'll have 100% more time</a:t>
            </a:r>
          </a:p>
          <a:p>
            <a:r>
              <a:rPr lang="en-US" dirty="0"/>
              <a:t>There will be short answer, diagrams, and proofs</a:t>
            </a:r>
          </a:p>
          <a:p>
            <a:r>
              <a:rPr lang="en-US" dirty="0"/>
              <a:t>It will be comprehensive but weighted toward the last quarter of the course</a:t>
            </a:r>
          </a:p>
        </p:txBody>
      </p:sp>
    </p:spTree>
    <p:extLst>
      <p:ext uri="{BB962C8B-B14F-4D97-AF65-F5344CB8AC3E}">
        <p14:creationId xmlns:p14="http://schemas.microsoft.com/office/powerpoint/2010/main" val="378290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 and Trees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4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made up of two finite sets</a:t>
                </a:r>
              </a:p>
              <a:p>
                <a:pPr lvl="1"/>
                <a:r>
                  <a:rPr lang="en-US" b="1" dirty="0"/>
                  <a:t>Vertices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b="1" dirty="0"/>
                  <a:t>Edges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Each edge is connected to either one or two vertices called its </a:t>
                </a:r>
                <a:r>
                  <a:rPr lang="en-US" b="1" dirty="0"/>
                  <a:t>endpoints</a:t>
                </a:r>
              </a:p>
              <a:p>
                <a:r>
                  <a:rPr lang="en-US" dirty="0"/>
                  <a:t>An edge with a single endpoint is called a </a:t>
                </a:r>
                <a:r>
                  <a:rPr lang="en-US" b="1" dirty="0"/>
                  <a:t>loop</a:t>
                </a:r>
              </a:p>
              <a:p>
                <a:r>
                  <a:rPr lang="en-US" dirty="0"/>
                  <a:t>Two edges with the same sets of endpoints are called </a:t>
                </a:r>
                <a:r>
                  <a:rPr lang="en-US" b="1" dirty="0"/>
                  <a:t>parallel</a:t>
                </a:r>
              </a:p>
              <a:p>
                <a:r>
                  <a:rPr lang="en-US" dirty="0"/>
                  <a:t>Edges are said to </a:t>
                </a:r>
                <a:r>
                  <a:rPr lang="en-US" b="1" dirty="0"/>
                  <a:t>connect</a:t>
                </a:r>
                <a:r>
                  <a:rPr lang="en-US" dirty="0"/>
                  <a:t> their endpoints</a:t>
                </a:r>
              </a:p>
              <a:p>
                <a:r>
                  <a:rPr lang="en-US" dirty="0"/>
                  <a:t>Two vertices that share an edge are said to be </a:t>
                </a:r>
                <a:r>
                  <a:rPr lang="en-US" b="1" dirty="0"/>
                  <a:t>adjacent</a:t>
                </a:r>
              </a:p>
              <a:p>
                <a:r>
                  <a:rPr lang="en-US" dirty="0"/>
                  <a:t>A graph with no edges is called </a:t>
                </a:r>
                <a:r>
                  <a:rPr lang="en-US" b="1" dirty="0"/>
                  <a:t>empty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690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simple graph</a:t>
                </a:r>
                <a:r>
                  <a:rPr lang="en-US" dirty="0"/>
                  <a:t> does not have any loops or parallel edges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be a positive integer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complete graph</a:t>
                </a:r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vertices, written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is a simple graph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such that every pair of vertices is connected by an edge</a:t>
                </a:r>
              </a:p>
              <a:p>
                <a:r>
                  <a:rPr lang="en-US" dirty="0"/>
                  <a:t>A </a:t>
                </a:r>
                <a:r>
                  <a:rPr lang="en-US" b="1" dirty="0"/>
                  <a:t>bipartite graph</a:t>
                </a:r>
                <a:r>
                  <a:rPr lang="en-US" dirty="0"/>
                  <a:t> is a simple graph whose vertices can be partitioned into sets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such that there are no edges from any vertex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to another vertex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and there are no edges from any vertex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to another vertex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complete bipartite graph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vertices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simple graph with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and a disjoint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such that:</a:t>
                </a:r>
              </a:p>
              <a:p>
                <a:pPr lvl="1"/>
                <a:r>
                  <a:rPr lang="en-US" dirty="0"/>
                  <a:t>There is an edge from each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 to each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There are no edges among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There are no edges among the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r>
                  <a:rPr lang="en-US" dirty="0"/>
                  <a:t>A </a:t>
                </a:r>
                <a:r>
                  <a:rPr lang="en-US" b="1" dirty="0" err="1"/>
                  <a:t>subgraph</a:t>
                </a:r>
                <a:r>
                  <a:rPr lang="en-US" dirty="0"/>
                  <a:t> is a graph whose vertices and edges are a subset of another graph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235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8111</TotalTime>
  <Words>3398</Words>
  <Application>Microsoft Office PowerPoint</Application>
  <PresentationFormat>Widescreen</PresentationFormat>
  <Paragraphs>370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8" baseType="lpstr">
      <vt:lpstr>Arial</vt:lpstr>
      <vt:lpstr>Calibri</vt:lpstr>
      <vt:lpstr>Cambria Math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6</vt:lpstr>
      <vt:lpstr>Logical warmup</vt:lpstr>
      <vt:lpstr>Final exam</vt:lpstr>
      <vt:lpstr>Graphs and Trees</vt:lpstr>
      <vt:lpstr>Graphs</vt:lpstr>
      <vt:lpstr>Special graphs</vt:lpstr>
      <vt:lpstr>Degree</vt:lpstr>
      <vt:lpstr>Example</vt:lpstr>
      <vt:lpstr>Definitions</vt:lpstr>
      <vt:lpstr>Circuits</vt:lpstr>
      <vt:lpstr>Matrix representations of graphs</vt:lpstr>
      <vt:lpstr>Isomorphism</vt:lpstr>
      <vt:lpstr>Isomorphism invariants</vt:lpstr>
      <vt:lpstr>Trees</vt:lpstr>
      <vt:lpstr>Rooted trees</vt:lpstr>
      <vt:lpstr>Binary trees</vt:lpstr>
      <vt:lpstr>Spanning Trees</vt:lpstr>
      <vt:lpstr>Spanning trees</vt:lpstr>
      <vt:lpstr>Weighted graphs</vt:lpstr>
      <vt:lpstr>Finding a minimum spanning tree</vt:lpstr>
      <vt:lpstr>Prim's algorithm</vt:lpstr>
      <vt:lpstr>Growth of Functions</vt:lpstr>
      <vt:lpstr>Growth of functions</vt:lpstr>
      <vt:lpstr>Polynomials</vt:lpstr>
      <vt:lpstr>Running time for algorithms</vt:lpstr>
      <vt:lpstr>Computing running time</vt:lpstr>
      <vt:lpstr>Formal Languages</vt:lpstr>
      <vt:lpstr>Rules</vt:lpstr>
      <vt:lpstr>Notation</vt:lpstr>
      <vt:lpstr>Languages defined by a regular expression</vt:lpstr>
      <vt:lpstr>Finite-state automaton</vt:lpstr>
      <vt:lpstr>Transition diagram</vt:lpstr>
      <vt:lpstr>Annotated next-state tables</vt:lpstr>
      <vt:lpstr>*-equivalence</vt:lpstr>
      <vt:lpstr>k-equivalence</vt:lpstr>
      <vt:lpstr>Finding the ∗-equivalence classes</vt:lpstr>
      <vt:lpstr>Context free languages</vt:lpstr>
      <vt:lpstr>Context free grammars</vt:lpstr>
      <vt:lpstr>Chomsky hierarchy</vt:lpstr>
      <vt:lpstr>Rules for grammars</vt:lpstr>
      <vt:lpstr>Languages broken down</vt:lpstr>
      <vt:lpstr>Formal language practice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582</cp:revision>
  <dcterms:created xsi:type="dcterms:W3CDTF">2009-08-24T20:26:10Z</dcterms:created>
  <dcterms:modified xsi:type="dcterms:W3CDTF">2026-04-22T13:53:34Z</dcterms:modified>
</cp:coreProperties>
</file>